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1"/>
  </p:notesMasterIdLst>
  <p:sldIdLst>
    <p:sldId id="256" r:id="rId2"/>
    <p:sldId id="265" r:id="rId3"/>
    <p:sldId id="267" r:id="rId4"/>
    <p:sldId id="266" r:id="rId5"/>
    <p:sldId id="268" r:id="rId6"/>
    <p:sldId id="269" r:id="rId7"/>
    <p:sldId id="270" r:id="rId8"/>
    <p:sldId id="259" r:id="rId9"/>
    <p:sldId id="260" r:id="rId10"/>
    <p:sldId id="261" r:id="rId11"/>
    <p:sldId id="262" r:id="rId12"/>
    <p:sldId id="263" r:id="rId13"/>
    <p:sldId id="264" r:id="rId14"/>
    <p:sldId id="279" r:id="rId15"/>
    <p:sldId id="271" r:id="rId16"/>
    <p:sldId id="280" r:id="rId17"/>
    <p:sldId id="274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5212F-A48A-BF7B-4834-20FE354E9A2C}" v="9" dt="2023-11-16T17:20:31.971"/>
    <p1510:client id="{79BD2C54-1050-C421-85AA-2685C75D727A}" v="13" dt="2023-11-16T16:53:09.621"/>
    <p1510:client id="{B1759CF4-42CA-42CF-9049-6B53DAD2E661}" v="571" dt="2023-11-16T17:15:00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anon#488a509d5dee5f9d07eb2cb63f45553a44b31e72e6371496d6635dbe7ddff8ce::" providerId="AD" clId="Web-{9BB6EC41-8A25-96FD-0C28-3CA215C4843C}"/>
    <pc:docChg chg="modSld">
      <pc:chgData name="Usuario invitado" userId="S::urn:spo:anon#488a509d5dee5f9d07eb2cb63f45553a44b31e72e6371496d6635dbe7ddff8ce::" providerId="AD" clId="Web-{9BB6EC41-8A25-96FD-0C28-3CA215C4843C}" dt="2023-11-15T16:02:38.815" v="59" actId="20577"/>
      <pc:docMkLst>
        <pc:docMk/>
      </pc:docMkLst>
      <pc:sldChg chg="modSp">
        <pc:chgData name="Usuario invitado" userId="S::urn:spo:anon#488a509d5dee5f9d07eb2cb63f45553a44b31e72e6371496d6635dbe7ddff8ce::" providerId="AD" clId="Web-{9BB6EC41-8A25-96FD-0C28-3CA215C4843C}" dt="2023-11-15T16:02:38.815" v="59" actId="20577"/>
        <pc:sldMkLst>
          <pc:docMk/>
          <pc:sldMk cId="141768324" sldId="272"/>
        </pc:sldMkLst>
        <pc:spChg chg="mod">
          <ac:chgData name="Usuario invitado" userId="S::urn:spo:anon#488a509d5dee5f9d07eb2cb63f45553a44b31e72e6371496d6635dbe7ddff8ce::" providerId="AD" clId="Web-{9BB6EC41-8A25-96FD-0C28-3CA215C4843C}" dt="2023-11-15T16:02:38.815" v="59" actId="20577"/>
          <ac:spMkLst>
            <pc:docMk/>
            <pc:sldMk cId="141768324" sldId="272"/>
            <ac:spMk id="3" creationId="{0F568FDE-77CB-5B6C-B40B-3BA268B20314}"/>
          </ac:spMkLst>
        </pc:spChg>
      </pc:sldChg>
      <pc:sldChg chg="modSp">
        <pc:chgData name="Usuario invitado" userId="S::urn:spo:anon#488a509d5dee5f9d07eb2cb63f45553a44b31e72e6371496d6635dbe7ddff8ce::" providerId="AD" clId="Web-{9BB6EC41-8A25-96FD-0C28-3CA215C4843C}" dt="2023-11-15T16:00:42.451" v="15" actId="20577"/>
        <pc:sldMkLst>
          <pc:docMk/>
          <pc:sldMk cId="3169840793" sldId="273"/>
        </pc:sldMkLst>
        <pc:spChg chg="mod">
          <ac:chgData name="Usuario invitado" userId="S::urn:spo:anon#488a509d5dee5f9d07eb2cb63f45553a44b31e72e6371496d6635dbe7ddff8ce::" providerId="AD" clId="Web-{9BB6EC41-8A25-96FD-0C28-3CA215C4843C}" dt="2023-11-15T16:00:42.451" v="15" actId="20577"/>
          <ac:spMkLst>
            <pc:docMk/>
            <pc:sldMk cId="3169840793" sldId="273"/>
            <ac:spMk id="3" creationId="{C8B2F531-7DCF-74DF-6D01-F4010DEDFD16}"/>
          </ac:spMkLst>
        </pc:spChg>
      </pc:sldChg>
    </pc:docChg>
  </pc:docChgLst>
  <pc:docChgLst>
    <pc:chgData name="Usuario invitado" userId="S::urn:spo:anon#488a509d5dee5f9d07eb2cb63f45553a44b31e72e6371496d6635dbe7ddff8ce::" providerId="AD" clId="Web-{16F6BE17-3B8A-438E-B880-4B8A9F3575F5}"/>
    <pc:docChg chg="addSld modSld">
      <pc:chgData name="Usuario invitado" userId="S::urn:spo:anon#488a509d5dee5f9d07eb2cb63f45553a44b31e72e6371496d6635dbe7ddff8ce::" providerId="AD" clId="Web-{16F6BE17-3B8A-438E-B880-4B8A9F3575F5}" dt="2023-11-03T12:50:31.849" v="477" actId="20577"/>
      <pc:docMkLst>
        <pc:docMk/>
      </pc:docMkLst>
      <pc:sldChg chg="modSp">
        <pc:chgData name="Usuario invitado" userId="S::urn:spo:anon#488a509d5dee5f9d07eb2cb63f45553a44b31e72e6371496d6635dbe7ddff8ce::" providerId="AD" clId="Web-{16F6BE17-3B8A-438E-B880-4B8A9F3575F5}" dt="2023-11-03T12:49:28.267" v="469" actId="20577"/>
        <pc:sldMkLst>
          <pc:docMk/>
          <pc:sldMk cId="1754477556" sldId="257"/>
        </pc:sldMkLst>
        <pc:spChg chg="mod">
          <ac:chgData name="Usuario invitado" userId="S::urn:spo:anon#488a509d5dee5f9d07eb2cb63f45553a44b31e72e6371496d6635dbe7ddff8ce::" providerId="AD" clId="Web-{16F6BE17-3B8A-438E-B880-4B8A9F3575F5}" dt="2023-11-03T12:04:06.701" v="11" actId="20577"/>
          <ac:spMkLst>
            <pc:docMk/>
            <pc:sldMk cId="1754477556" sldId="257"/>
            <ac:spMk id="2" creationId="{4924D5C0-0E3C-30A8-997B-60748C9D5C92}"/>
          </ac:spMkLst>
        </pc:spChg>
        <pc:spChg chg="mod">
          <ac:chgData name="Usuario invitado" userId="S::urn:spo:anon#488a509d5dee5f9d07eb2cb63f45553a44b31e72e6371496d6635dbe7ddff8ce::" providerId="AD" clId="Web-{16F6BE17-3B8A-438E-B880-4B8A9F3575F5}" dt="2023-11-03T12:49:28.267" v="469" actId="20577"/>
          <ac:spMkLst>
            <pc:docMk/>
            <pc:sldMk cId="1754477556" sldId="257"/>
            <ac:spMk id="3" creationId="{93832938-2892-FEFE-2B8D-E957C61EECFB}"/>
          </ac:spMkLst>
        </pc:spChg>
      </pc:sldChg>
      <pc:sldChg chg="modSp">
        <pc:chgData name="Usuario invitado" userId="S::urn:spo:anon#488a509d5dee5f9d07eb2cb63f45553a44b31e72e6371496d6635dbe7ddff8ce::" providerId="AD" clId="Web-{16F6BE17-3B8A-438E-B880-4B8A9F3575F5}" dt="2023-11-03T11:56:48.988" v="1" actId="20577"/>
        <pc:sldMkLst>
          <pc:docMk/>
          <pc:sldMk cId="4174941465" sldId="265"/>
        </pc:sldMkLst>
        <pc:spChg chg="mod">
          <ac:chgData name="Usuario invitado" userId="S::urn:spo:anon#488a509d5dee5f9d07eb2cb63f45553a44b31e72e6371496d6635dbe7ddff8ce::" providerId="AD" clId="Web-{16F6BE17-3B8A-438E-B880-4B8A9F3575F5}" dt="2023-11-03T11:56:48.988" v="1" actId="20577"/>
          <ac:spMkLst>
            <pc:docMk/>
            <pc:sldMk cId="4174941465" sldId="265"/>
            <ac:spMk id="3" creationId="{93832938-2892-FEFE-2B8D-E957C61EECFB}"/>
          </ac:spMkLst>
        </pc:spChg>
      </pc:sldChg>
      <pc:sldChg chg="modSp new">
        <pc:chgData name="Usuario invitado" userId="S::urn:spo:anon#488a509d5dee5f9d07eb2cb63f45553a44b31e72e6371496d6635dbe7ddff8ce::" providerId="AD" clId="Web-{16F6BE17-3B8A-438E-B880-4B8A9F3575F5}" dt="2023-11-03T12:33:06.147" v="304" actId="20577"/>
        <pc:sldMkLst>
          <pc:docMk/>
          <pc:sldMk cId="4112626496" sldId="266"/>
        </pc:sldMkLst>
        <pc:spChg chg="mod">
          <ac:chgData name="Usuario invitado" userId="S::urn:spo:anon#488a509d5dee5f9d07eb2cb63f45553a44b31e72e6371496d6635dbe7ddff8ce::" providerId="AD" clId="Web-{16F6BE17-3B8A-438E-B880-4B8A9F3575F5}" dt="2023-11-03T12:05:35.003" v="41" actId="20577"/>
          <ac:spMkLst>
            <pc:docMk/>
            <pc:sldMk cId="4112626496" sldId="266"/>
            <ac:spMk id="2" creationId="{1DB975C9-77A8-A2DF-5CF9-1FC922634D91}"/>
          </ac:spMkLst>
        </pc:spChg>
        <pc:spChg chg="mod">
          <ac:chgData name="Usuario invitado" userId="S::urn:spo:anon#488a509d5dee5f9d07eb2cb63f45553a44b31e72e6371496d6635dbe7ddff8ce::" providerId="AD" clId="Web-{16F6BE17-3B8A-438E-B880-4B8A9F3575F5}" dt="2023-11-03T12:33:06.147" v="304" actId="20577"/>
          <ac:spMkLst>
            <pc:docMk/>
            <pc:sldMk cId="4112626496" sldId="266"/>
            <ac:spMk id="3" creationId="{72286C4C-DB35-E9A1-2445-782920DC8169}"/>
          </ac:spMkLst>
        </pc:spChg>
      </pc:sldChg>
      <pc:sldChg chg="addSp delSp modSp new mod setBg">
        <pc:chgData name="Usuario invitado" userId="S::urn:spo:anon#488a509d5dee5f9d07eb2cb63f45553a44b31e72e6371496d6635dbe7ddff8ce::" providerId="AD" clId="Web-{16F6BE17-3B8A-438E-B880-4B8A9F3575F5}" dt="2023-11-03T12:35:38.671" v="315"/>
        <pc:sldMkLst>
          <pc:docMk/>
          <pc:sldMk cId="3027089639" sldId="267"/>
        </pc:sldMkLst>
        <pc:spChg chg="mod">
          <ac:chgData name="Usuario invitado" userId="S::urn:spo:anon#488a509d5dee5f9d07eb2cb63f45553a44b31e72e6371496d6635dbe7ddff8ce::" providerId="AD" clId="Web-{16F6BE17-3B8A-438E-B880-4B8A9F3575F5}" dt="2023-11-03T12:35:38.671" v="315"/>
          <ac:spMkLst>
            <pc:docMk/>
            <pc:sldMk cId="3027089639" sldId="267"/>
            <ac:spMk id="2" creationId="{80D9DDC1-6981-8190-6C2F-3F5E9875D710}"/>
          </ac:spMkLst>
        </pc:spChg>
        <pc:spChg chg="del mod">
          <ac:chgData name="Usuario invitado" userId="S::urn:spo:anon#488a509d5dee5f9d07eb2cb63f45553a44b31e72e6371496d6635dbe7ddff8ce::" providerId="AD" clId="Web-{16F6BE17-3B8A-438E-B880-4B8A9F3575F5}" dt="2023-11-03T12:35:38.671" v="315"/>
          <ac:spMkLst>
            <pc:docMk/>
            <pc:sldMk cId="3027089639" sldId="267"/>
            <ac:spMk id="3" creationId="{5E94E719-67A5-0DF3-97D4-4B8EE80F9563}"/>
          </ac:spMkLst>
        </pc:spChg>
        <pc:spChg chg="add">
          <ac:chgData name="Usuario invitado" userId="S::urn:spo:anon#488a509d5dee5f9d07eb2cb63f45553a44b31e72e6371496d6635dbe7ddff8ce::" providerId="AD" clId="Web-{16F6BE17-3B8A-438E-B880-4B8A9F3575F5}" dt="2023-11-03T12:35:38.671" v="315"/>
          <ac:spMkLst>
            <pc:docMk/>
            <pc:sldMk cId="3027089639" sldId="267"/>
            <ac:spMk id="9" creationId="{8651CFA9-6065-4243-AC48-858E359780B1}"/>
          </ac:spMkLst>
        </pc:spChg>
        <pc:spChg chg="add">
          <ac:chgData name="Usuario invitado" userId="S::urn:spo:anon#488a509d5dee5f9d07eb2cb63f45553a44b31e72e6371496d6635dbe7ddff8ce::" providerId="AD" clId="Web-{16F6BE17-3B8A-438E-B880-4B8A9F3575F5}" dt="2023-11-03T12:35:38.671" v="315"/>
          <ac:spMkLst>
            <pc:docMk/>
            <pc:sldMk cId="3027089639" sldId="267"/>
            <ac:spMk id="11" creationId="{37962AE0-6A1C-4B76-9D52-10E5E6D7D3BB}"/>
          </ac:spMkLst>
        </pc:spChg>
        <pc:grpChg chg="add">
          <ac:chgData name="Usuario invitado" userId="S::urn:spo:anon#488a509d5dee5f9d07eb2cb63f45553a44b31e72e6371496d6635dbe7ddff8ce::" providerId="AD" clId="Web-{16F6BE17-3B8A-438E-B880-4B8A9F3575F5}" dt="2023-11-03T12:35:38.671" v="315"/>
          <ac:grpSpMkLst>
            <pc:docMk/>
            <pc:sldMk cId="3027089639" sldId="267"/>
            <ac:grpSpMk id="13" creationId="{ED60728C-88AF-4686-B927-4D16FCA61202}"/>
          </ac:grpSpMkLst>
        </pc:grpChg>
        <pc:grpChg chg="add">
          <ac:chgData name="Usuario invitado" userId="S::urn:spo:anon#488a509d5dee5f9d07eb2cb63f45553a44b31e72e6371496d6635dbe7ddff8ce::" providerId="AD" clId="Web-{16F6BE17-3B8A-438E-B880-4B8A9F3575F5}" dt="2023-11-03T12:35:38.671" v="315"/>
          <ac:grpSpMkLst>
            <pc:docMk/>
            <pc:sldMk cId="3027089639" sldId="267"/>
            <ac:grpSpMk id="23" creationId="{E29543BC-4F82-4E07-AB0A-5F4630678500}"/>
          </ac:grpSpMkLst>
        </pc:grpChg>
        <pc:graphicFrameChg chg="add">
          <ac:chgData name="Usuario invitado" userId="S::urn:spo:anon#488a509d5dee5f9d07eb2cb63f45553a44b31e72e6371496d6635dbe7ddff8ce::" providerId="AD" clId="Web-{16F6BE17-3B8A-438E-B880-4B8A9F3575F5}" dt="2023-11-03T12:35:38.671" v="315"/>
          <ac:graphicFrameMkLst>
            <pc:docMk/>
            <pc:sldMk cId="3027089639" sldId="267"/>
            <ac:graphicFrameMk id="5" creationId="{003F5E8C-0004-C693-7B0C-0EA61FA62538}"/>
          </ac:graphicFrameMkLst>
        </pc:graphicFrameChg>
      </pc:sldChg>
      <pc:sldChg chg="addSp modSp add mod replId setBg">
        <pc:chgData name="Usuario invitado" userId="S::urn:spo:anon#488a509d5dee5f9d07eb2cb63f45553a44b31e72e6371496d6635dbe7ddff8ce::" providerId="AD" clId="Web-{16F6BE17-3B8A-438E-B880-4B8A9F3575F5}" dt="2023-11-03T12:36:54.129" v="328" actId="20577"/>
        <pc:sldMkLst>
          <pc:docMk/>
          <pc:sldMk cId="3913816332" sldId="268"/>
        </pc:sldMkLst>
        <pc:spChg chg="mod">
          <ac:chgData name="Usuario invitado" userId="S::urn:spo:anon#488a509d5dee5f9d07eb2cb63f45553a44b31e72e6371496d6635dbe7ddff8ce::" providerId="AD" clId="Web-{16F6BE17-3B8A-438E-B880-4B8A9F3575F5}" dt="2023-11-03T12:36:43.863" v="324"/>
          <ac:spMkLst>
            <pc:docMk/>
            <pc:sldMk cId="3913816332" sldId="268"/>
            <ac:spMk id="2" creationId="{1DB975C9-77A8-A2DF-5CF9-1FC922634D91}"/>
          </ac:spMkLst>
        </pc:spChg>
        <pc:spChg chg="mod">
          <ac:chgData name="Usuario invitado" userId="S::urn:spo:anon#488a509d5dee5f9d07eb2cb63f45553a44b31e72e6371496d6635dbe7ddff8ce::" providerId="AD" clId="Web-{16F6BE17-3B8A-438E-B880-4B8A9F3575F5}" dt="2023-11-03T12:36:54.129" v="328" actId="20577"/>
          <ac:spMkLst>
            <pc:docMk/>
            <pc:sldMk cId="3913816332" sldId="268"/>
            <ac:spMk id="3" creationId="{72286C4C-DB35-E9A1-2445-782920DC8169}"/>
          </ac:spMkLst>
        </pc:spChg>
        <pc:spChg chg="add">
          <ac:chgData name="Usuario invitado" userId="S::urn:spo:anon#488a509d5dee5f9d07eb2cb63f45553a44b31e72e6371496d6635dbe7ddff8ce::" providerId="AD" clId="Web-{16F6BE17-3B8A-438E-B880-4B8A9F3575F5}" dt="2023-11-03T12:36:43.863" v="324"/>
          <ac:spMkLst>
            <pc:docMk/>
            <pc:sldMk cId="3913816332" sldId="268"/>
            <ac:spMk id="9" creationId="{8651CFA9-6065-4243-AC48-858E359780B1}"/>
          </ac:spMkLst>
        </pc:spChg>
        <pc:spChg chg="add">
          <ac:chgData name="Usuario invitado" userId="S::urn:spo:anon#488a509d5dee5f9d07eb2cb63f45553a44b31e72e6371496d6635dbe7ddff8ce::" providerId="AD" clId="Web-{16F6BE17-3B8A-438E-B880-4B8A9F3575F5}" dt="2023-11-03T12:36:43.863" v="324"/>
          <ac:spMkLst>
            <pc:docMk/>
            <pc:sldMk cId="3913816332" sldId="268"/>
            <ac:spMk id="11" creationId="{37962AE0-6A1C-4B76-9D52-10E5E6D7D3BB}"/>
          </ac:spMkLst>
        </pc:spChg>
        <pc:grpChg chg="add">
          <ac:chgData name="Usuario invitado" userId="S::urn:spo:anon#488a509d5dee5f9d07eb2cb63f45553a44b31e72e6371496d6635dbe7ddff8ce::" providerId="AD" clId="Web-{16F6BE17-3B8A-438E-B880-4B8A9F3575F5}" dt="2023-11-03T12:36:43.863" v="324"/>
          <ac:grpSpMkLst>
            <pc:docMk/>
            <pc:sldMk cId="3913816332" sldId="268"/>
            <ac:grpSpMk id="13" creationId="{34B438D8-EF7C-445C-8B7F-953BEB1BC133}"/>
          </ac:grpSpMkLst>
        </pc:grpChg>
        <pc:grpChg chg="add">
          <ac:chgData name="Usuario invitado" userId="S::urn:spo:anon#488a509d5dee5f9d07eb2cb63f45553a44b31e72e6371496d6635dbe7ddff8ce::" providerId="AD" clId="Web-{16F6BE17-3B8A-438E-B880-4B8A9F3575F5}" dt="2023-11-03T12:36:43.863" v="324"/>
          <ac:grpSpMkLst>
            <pc:docMk/>
            <pc:sldMk cId="3913816332" sldId="268"/>
            <ac:grpSpMk id="23" creationId="{284021E3-6F46-410C-BF43-B2DED736558E}"/>
          </ac:grpSpMkLst>
        </pc:grpChg>
        <pc:picChg chg="add mod">
          <ac:chgData name="Usuario invitado" userId="S::urn:spo:anon#488a509d5dee5f9d07eb2cb63f45553a44b31e72e6371496d6635dbe7ddff8ce::" providerId="AD" clId="Web-{16F6BE17-3B8A-438E-B880-4B8A9F3575F5}" dt="2023-11-03T12:36:43.863" v="324"/>
          <ac:picMkLst>
            <pc:docMk/>
            <pc:sldMk cId="3913816332" sldId="268"/>
            <ac:picMk id="4" creationId="{27B36931-3018-62D0-071A-06ADE78FC389}"/>
          </ac:picMkLst>
        </pc:picChg>
      </pc:sldChg>
      <pc:sldChg chg="addSp delSp modSp new mod setBg">
        <pc:chgData name="Usuario invitado" userId="S::urn:spo:anon#488a509d5dee5f9d07eb2cb63f45553a44b31e72e6371496d6635dbe7ddff8ce::" providerId="AD" clId="Web-{16F6BE17-3B8A-438E-B880-4B8A9F3575F5}" dt="2023-11-03T12:46:43.788" v="461" actId="1076"/>
        <pc:sldMkLst>
          <pc:docMk/>
          <pc:sldMk cId="3556310776" sldId="269"/>
        </pc:sldMkLst>
        <pc:spChg chg="mod">
          <ac:chgData name="Usuario invitado" userId="S::urn:spo:anon#488a509d5dee5f9d07eb2cb63f45553a44b31e72e6371496d6635dbe7ddff8ce::" providerId="AD" clId="Web-{16F6BE17-3B8A-438E-B880-4B8A9F3575F5}" dt="2023-11-03T12:43:54.653" v="433"/>
          <ac:spMkLst>
            <pc:docMk/>
            <pc:sldMk cId="3556310776" sldId="269"/>
            <ac:spMk id="2" creationId="{73695D01-10EB-DE38-B23F-B0B480307E3A}"/>
          </ac:spMkLst>
        </pc:spChg>
        <pc:spChg chg="del mod">
          <ac:chgData name="Usuario invitado" userId="S::urn:spo:anon#488a509d5dee5f9d07eb2cb63f45553a44b31e72e6371496d6635dbe7ddff8ce::" providerId="AD" clId="Web-{16F6BE17-3B8A-438E-B880-4B8A9F3575F5}" dt="2023-11-03T12:43:54.653" v="433"/>
          <ac:spMkLst>
            <pc:docMk/>
            <pc:sldMk cId="3556310776" sldId="269"/>
            <ac:spMk id="3" creationId="{114A4D51-7508-4B8B-3561-5998DE04FD19}"/>
          </ac:spMkLst>
        </pc:spChg>
        <pc:spChg chg="add">
          <ac:chgData name="Usuario invitado" userId="S::urn:spo:anon#488a509d5dee5f9d07eb2cb63f45553a44b31e72e6371496d6635dbe7ddff8ce::" providerId="AD" clId="Web-{16F6BE17-3B8A-438E-B880-4B8A9F3575F5}" dt="2023-11-03T12:43:54.653" v="433"/>
          <ac:spMkLst>
            <pc:docMk/>
            <pc:sldMk cId="3556310776" sldId="269"/>
            <ac:spMk id="9" creationId="{8651CFA9-6065-4243-AC48-858E359780B1}"/>
          </ac:spMkLst>
        </pc:spChg>
        <pc:spChg chg="add">
          <ac:chgData name="Usuario invitado" userId="S::urn:spo:anon#488a509d5dee5f9d07eb2cb63f45553a44b31e72e6371496d6635dbe7ddff8ce::" providerId="AD" clId="Web-{16F6BE17-3B8A-438E-B880-4B8A9F3575F5}" dt="2023-11-03T12:43:54.653" v="433"/>
          <ac:spMkLst>
            <pc:docMk/>
            <pc:sldMk cId="3556310776" sldId="269"/>
            <ac:spMk id="11" creationId="{37962AE0-6A1C-4B76-9D52-10E5E6D7D3BB}"/>
          </ac:spMkLst>
        </pc:spChg>
        <pc:grpChg chg="add">
          <ac:chgData name="Usuario invitado" userId="S::urn:spo:anon#488a509d5dee5f9d07eb2cb63f45553a44b31e72e6371496d6635dbe7ddff8ce::" providerId="AD" clId="Web-{16F6BE17-3B8A-438E-B880-4B8A9F3575F5}" dt="2023-11-03T12:43:54.653" v="433"/>
          <ac:grpSpMkLst>
            <pc:docMk/>
            <pc:sldMk cId="3556310776" sldId="269"/>
            <ac:grpSpMk id="13" creationId="{32D15CB3-AC64-41F7-86F8-22A111F3DC24}"/>
          </ac:grpSpMkLst>
        </pc:grpChg>
        <pc:grpChg chg="add">
          <ac:chgData name="Usuario invitado" userId="S::urn:spo:anon#488a509d5dee5f9d07eb2cb63f45553a44b31e72e6371496d6635dbe7ddff8ce::" providerId="AD" clId="Web-{16F6BE17-3B8A-438E-B880-4B8A9F3575F5}" dt="2023-11-03T12:43:54.653" v="433"/>
          <ac:grpSpMkLst>
            <pc:docMk/>
            <pc:sldMk cId="3556310776" sldId="269"/>
            <ac:grpSpMk id="23" creationId="{921D9B61-CDA2-49D1-82AA-534691496FE5}"/>
          </ac:grpSpMkLst>
        </pc:grpChg>
        <pc:graphicFrameChg chg="add mod modGraphic">
          <ac:chgData name="Usuario invitado" userId="S::urn:spo:anon#488a509d5dee5f9d07eb2cb63f45553a44b31e72e6371496d6635dbe7ddff8ce::" providerId="AD" clId="Web-{16F6BE17-3B8A-438E-B880-4B8A9F3575F5}" dt="2023-11-03T12:46:43.788" v="461" actId="1076"/>
          <ac:graphicFrameMkLst>
            <pc:docMk/>
            <pc:sldMk cId="3556310776" sldId="269"/>
            <ac:graphicFrameMk id="5" creationId="{A23384E1-A802-F8E9-46CB-FF82292D19E8}"/>
          </ac:graphicFrameMkLst>
        </pc:graphicFrameChg>
      </pc:sldChg>
      <pc:sldChg chg="modSp new">
        <pc:chgData name="Usuario invitado" userId="S::urn:spo:anon#488a509d5dee5f9d07eb2cb63f45553a44b31e72e6371496d6635dbe7ddff8ce::" providerId="AD" clId="Web-{16F6BE17-3B8A-438E-B880-4B8A9F3575F5}" dt="2023-11-03T12:50:31.849" v="477" actId="20577"/>
        <pc:sldMkLst>
          <pc:docMk/>
          <pc:sldMk cId="1156865970" sldId="270"/>
        </pc:sldMkLst>
        <pc:spChg chg="mod">
          <ac:chgData name="Usuario invitado" userId="S::urn:spo:anon#488a509d5dee5f9d07eb2cb63f45553a44b31e72e6371496d6635dbe7ddff8ce::" providerId="AD" clId="Web-{16F6BE17-3B8A-438E-B880-4B8A9F3575F5}" dt="2023-11-03T12:50:31.849" v="477" actId="20577"/>
          <ac:spMkLst>
            <pc:docMk/>
            <pc:sldMk cId="1156865970" sldId="270"/>
            <ac:spMk id="2" creationId="{4AFC1EE9-40AD-7A9F-F062-8D54534EAEFB}"/>
          </ac:spMkLst>
        </pc:spChg>
      </pc:sldChg>
    </pc:docChg>
  </pc:docChgLst>
  <pc:docChgLst>
    <pc:chgData name="Usuario invitado" userId="S::urn:spo:anon#488a509d5dee5f9d07eb2cb63f45553a44b31e72e6371496d6635dbe7ddff8ce::" providerId="AD" clId="Web-{79BD2C54-1050-C421-85AA-2685C75D727A}"/>
    <pc:docChg chg="modSld modMainMaster">
      <pc:chgData name="Usuario invitado" userId="S::urn:spo:anon#488a509d5dee5f9d07eb2cb63f45553a44b31e72e6371496d6635dbe7ddff8ce::" providerId="AD" clId="Web-{79BD2C54-1050-C421-85AA-2685C75D727A}" dt="2023-11-16T16:53:09.621" v="13"/>
      <pc:docMkLst>
        <pc:docMk/>
      </pc:docMkLst>
      <pc:sldChg chg="addSp del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1041178684" sldId="256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2:34.165" v="5"/>
          <ac:spMkLst>
            <pc:docMk/>
            <pc:sldMk cId="1041178684" sldId="256"/>
            <ac:spMk id="6" creationId="{B78664AC-F7D5-FF78-5061-7925485631B2}"/>
          </ac:spMkLst>
        </pc:spChg>
        <pc:spChg chg="add del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1041178684" sldId="256"/>
            <ac:spMk id="8" creationId="{44231C3C-E7DD-0F94-C8C7-E309147A4597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4091302961" sldId="259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4091302961" sldId="259"/>
            <ac:spMk id="4" creationId="{2F784625-8BF7-BE71-7882-172DC1F3BA43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1078340865" sldId="260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1078340865" sldId="260"/>
            <ac:spMk id="4" creationId="{DDF8D6E9-A087-1DFE-E33B-2FBE98964A58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1394752566" sldId="261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1394752566" sldId="261"/>
            <ac:spMk id="6" creationId="{E774A1E3-1889-E7D0-2CDB-FA588FC0ED2B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997053896" sldId="262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997053896" sldId="262"/>
            <ac:spMk id="9" creationId="{72EFF5A8-CB9A-1215-2055-D38DC9AB6489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1201736838" sldId="263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1201736838" sldId="263"/>
            <ac:spMk id="9" creationId="{0898822F-59C2-53E7-6A7C-AB8C9B08EDD6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1505153905" sldId="264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1505153905" sldId="264"/>
            <ac:spMk id="7" creationId="{A6C00B45-C519-FFCB-6607-3D189AF16086}"/>
          </ac:spMkLst>
        </pc:spChg>
      </pc:sldChg>
      <pc:sldChg chg="addSp delSp modSp">
        <pc:chgData name="Usuario invitado" userId="S::urn:spo:anon#488a509d5dee5f9d07eb2cb63f45553a44b31e72e6371496d6635dbe7ddff8ce::" providerId="AD" clId="Web-{79BD2C54-1050-C421-85AA-2685C75D727A}" dt="2023-11-16T16:52:52.104" v="9"/>
        <pc:sldMkLst>
          <pc:docMk/>
          <pc:sldMk cId="4174941465" sldId="265"/>
        </pc:sldMkLst>
        <pc:spChg chg="mod">
          <ac:chgData name="Usuario invitado" userId="S::urn:spo:anon#488a509d5dee5f9d07eb2cb63f45553a44b31e72e6371496d6635dbe7ddff8ce::" providerId="AD" clId="Web-{79BD2C54-1050-C421-85AA-2685C75D727A}" dt="2023-11-16T16:50:42.627" v="3"/>
          <ac:spMkLst>
            <pc:docMk/>
            <pc:sldMk cId="4174941465" sldId="265"/>
            <ac:spMk id="2" creationId="{4924D5C0-0E3C-30A8-997B-60748C9D5C92}"/>
          </ac:spMkLst>
        </pc:spChg>
        <pc:spChg chg="mod">
          <ac:chgData name="Usuario invitado" userId="S::urn:spo:anon#488a509d5dee5f9d07eb2cb63f45553a44b31e72e6371496d6635dbe7ddff8ce::" providerId="AD" clId="Web-{79BD2C54-1050-C421-85AA-2685C75D727A}" dt="2023-11-16T16:50:02.624" v="1" actId="20577"/>
          <ac:spMkLst>
            <pc:docMk/>
            <pc:sldMk cId="4174941465" sldId="265"/>
            <ac:spMk id="3" creationId="{93832938-2892-FEFE-2B8D-E957C61EECFB}"/>
          </ac:spMkLst>
        </pc:spChg>
        <pc:spChg chg="add del mod">
          <ac:chgData name="Usuario invitado" userId="S::urn:spo:anon#488a509d5dee5f9d07eb2cb63f45553a44b31e72e6371496d6635dbe7ddff8ce::" providerId="AD" clId="Web-{79BD2C54-1050-C421-85AA-2685C75D727A}" dt="2023-11-16T16:52:52.104" v="9"/>
          <ac:spMkLst>
            <pc:docMk/>
            <pc:sldMk cId="4174941465" sldId="265"/>
            <ac:spMk id="8" creationId="{2D73535E-FB93-9C2F-DCBD-97C763AB952D}"/>
          </ac:spMkLst>
        </pc:spChg>
        <pc:spChg chg="add mod">
          <ac:chgData name="Usuario invitado" userId="S::urn:spo:anon#488a509d5dee5f9d07eb2cb63f45553a44b31e72e6371496d6635dbe7ddff8ce::" providerId="AD" clId="Web-{79BD2C54-1050-C421-85AA-2685C75D727A}" dt="2023-11-16T16:52:50.229" v="8"/>
          <ac:spMkLst>
            <pc:docMk/>
            <pc:sldMk cId="4174941465" sldId="265"/>
            <ac:spMk id="9" creationId="{B80D6388-780F-DC71-D29A-83465B5803C0}"/>
          </ac:spMkLst>
        </pc:spChg>
        <pc:spChg chg="del">
          <ac:chgData name="Usuario invitado" userId="S::urn:spo:anon#488a509d5dee5f9d07eb2cb63f45553a44b31e72e6371496d6635dbe7ddff8ce::" providerId="AD" clId="Web-{79BD2C54-1050-C421-85AA-2685C75D727A}" dt="2023-11-16T16:50:42.627" v="3"/>
          <ac:spMkLst>
            <pc:docMk/>
            <pc:sldMk cId="4174941465" sldId="265"/>
            <ac:spMk id="1039" creationId="{247A131F-D5DE-41A5-B4CF-4F345319B40B}"/>
          </ac:spMkLst>
        </pc:spChg>
        <pc:spChg chg="del">
          <ac:chgData name="Usuario invitado" userId="S::urn:spo:anon#488a509d5dee5f9d07eb2cb63f45553a44b31e72e6371496d6635dbe7ddff8ce::" providerId="AD" clId="Web-{79BD2C54-1050-C421-85AA-2685C75D727A}" dt="2023-11-16T16:50:42.627" v="3"/>
          <ac:spMkLst>
            <pc:docMk/>
            <pc:sldMk cId="4174941465" sldId="265"/>
            <ac:spMk id="1041" creationId="{3AF4666D-BD98-40A5-A75F-478B982010B2}"/>
          </ac:spMkLst>
        </pc:spChg>
        <pc:spChg chg="del">
          <ac:chgData name="Usuario invitado" userId="S::urn:spo:anon#488a509d5dee5f9d07eb2cb63f45553a44b31e72e6371496d6635dbe7ddff8ce::" providerId="AD" clId="Web-{79BD2C54-1050-C421-85AA-2685C75D727A}" dt="2023-11-16T16:50:42.627" v="3"/>
          <ac:spMkLst>
            <pc:docMk/>
            <pc:sldMk cId="4174941465" sldId="265"/>
            <ac:spMk id="1043" creationId="{68680585-71F9-4721-A998-4974171D2EB4}"/>
          </ac:spMkLst>
        </pc:spChg>
        <pc:spChg chg="del">
          <ac:chgData name="Usuario invitado" userId="S::urn:spo:anon#488a509d5dee5f9d07eb2cb63f45553a44b31e72e6371496d6635dbe7ddff8ce::" providerId="AD" clId="Web-{79BD2C54-1050-C421-85AA-2685C75D727A}" dt="2023-11-16T16:50:42.627" v="3"/>
          <ac:spMkLst>
            <pc:docMk/>
            <pc:sldMk cId="4174941465" sldId="265"/>
            <ac:spMk id="1045" creationId="{12BC95C2-2EEC-4F59-ABA8-660B0D059CCF}"/>
          </ac:spMkLst>
        </pc:spChg>
        <pc:spChg chg="del">
          <ac:chgData name="Usuario invitado" userId="S::urn:spo:anon#488a509d5dee5f9d07eb2cb63f45553a44b31e72e6371496d6635dbe7ddff8ce::" providerId="AD" clId="Web-{79BD2C54-1050-C421-85AA-2685C75D727A}" dt="2023-11-16T16:50:42.627" v="3"/>
          <ac:spMkLst>
            <pc:docMk/>
            <pc:sldMk cId="4174941465" sldId="265"/>
            <ac:spMk id="1065" creationId="{F1174801-1395-44C5-9B00-CCAC45C056E7}"/>
          </ac:spMkLst>
        </pc:spChg>
        <pc:spChg chg="del">
          <ac:chgData name="Usuario invitado" userId="S::urn:spo:anon#488a509d5dee5f9d07eb2cb63f45553a44b31e72e6371496d6635dbe7ddff8ce::" providerId="AD" clId="Web-{79BD2C54-1050-C421-85AA-2685C75D727A}" dt="2023-11-16T16:50:42.627" v="3"/>
          <ac:spMkLst>
            <pc:docMk/>
            <pc:sldMk cId="4174941465" sldId="265"/>
            <ac:spMk id="1067" creationId="{996DFAFB-BCE1-4BEC-82FB-D574234DEF0A}"/>
          </ac:spMkLst>
        </pc:spChg>
        <pc:spChg chg="add">
          <ac:chgData name="Usuario invitado" userId="S::urn:spo:anon#488a509d5dee5f9d07eb2cb63f45553a44b31e72e6371496d6635dbe7ddff8ce::" providerId="AD" clId="Web-{79BD2C54-1050-C421-85AA-2685C75D727A}" dt="2023-11-16T16:50:42.627" v="3"/>
          <ac:spMkLst>
            <pc:docMk/>
            <pc:sldMk cId="4174941465" sldId="265"/>
            <ac:spMk id="1097" creationId="{DA1A82F5-E4E2-454D-F879-B83425774F20}"/>
          </ac:spMkLst>
        </pc:spChg>
        <pc:spChg chg="add">
          <ac:chgData name="Usuario invitado" userId="S::urn:spo:anon#488a509d5dee5f9d07eb2cb63f45553a44b31e72e6371496d6635dbe7ddff8ce::" providerId="AD" clId="Web-{79BD2C54-1050-C421-85AA-2685C75D727A}" dt="2023-11-16T16:50:42.627" v="3"/>
          <ac:spMkLst>
            <pc:docMk/>
            <pc:sldMk cId="4174941465" sldId="265"/>
            <ac:spMk id="1100" creationId="{8651CFA9-6065-4243-AC48-858E359780B1}"/>
          </ac:spMkLst>
        </pc:spChg>
        <pc:spChg chg="add">
          <ac:chgData name="Usuario invitado" userId="S::urn:spo:anon#488a509d5dee5f9d07eb2cb63f45553a44b31e72e6371496d6635dbe7ddff8ce::" providerId="AD" clId="Web-{79BD2C54-1050-C421-85AA-2685C75D727A}" dt="2023-11-16T16:50:42.627" v="3"/>
          <ac:spMkLst>
            <pc:docMk/>
            <pc:sldMk cId="4174941465" sldId="265"/>
            <ac:spMk id="1102" creationId="{37962AE0-6A1C-4B76-9D52-10E5E6D7D3BB}"/>
          </ac:spMkLst>
        </pc:spChg>
        <pc:grpChg chg="del">
          <ac:chgData name="Usuario invitado" userId="S::urn:spo:anon#488a509d5dee5f9d07eb2cb63f45553a44b31e72e6371496d6635dbe7ddff8ce::" providerId="AD" clId="Web-{79BD2C54-1050-C421-85AA-2685C75D727A}" dt="2023-11-16T16:50:42.627" v="3"/>
          <ac:grpSpMkLst>
            <pc:docMk/>
            <pc:sldMk cId="4174941465" sldId="265"/>
            <ac:grpSpMk id="1047" creationId="{03E9870D-4BBA-43AF-8D44-BBADF020CFF6}"/>
          </ac:grpSpMkLst>
        </pc:grpChg>
        <pc:grpChg chg="del">
          <ac:chgData name="Usuario invitado" userId="S::urn:spo:anon#488a509d5dee5f9d07eb2cb63f45553a44b31e72e6371496d6635dbe7ddff8ce::" providerId="AD" clId="Web-{79BD2C54-1050-C421-85AA-2685C75D727A}" dt="2023-11-16T16:50:42.627" v="3"/>
          <ac:grpSpMkLst>
            <pc:docMk/>
            <pc:sldMk cId="4174941465" sldId="265"/>
            <ac:grpSpMk id="1056" creationId="{C3279E8D-2BAA-4CB1-834B-09FADD54DE56}"/>
          </ac:grpSpMkLst>
        </pc:grpChg>
        <pc:grpChg chg="del">
          <ac:chgData name="Usuario invitado" userId="S::urn:spo:anon#488a509d5dee5f9d07eb2cb63f45553a44b31e72e6371496d6635dbe7ddff8ce::" providerId="AD" clId="Web-{79BD2C54-1050-C421-85AA-2685C75D727A}" dt="2023-11-16T16:50:42.627" v="3"/>
          <ac:grpSpMkLst>
            <pc:docMk/>
            <pc:sldMk cId="4174941465" sldId="265"/>
            <ac:grpSpMk id="1069" creationId="{4210BA9D-B4AC-4A1D-B63B-44F10A9A7D49}"/>
          </ac:grpSpMkLst>
        </pc:grpChg>
        <pc:grpChg chg="del">
          <ac:chgData name="Usuario invitado" userId="S::urn:spo:anon#488a509d5dee5f9d07eb2cb63f45553a44b31e72e6371496d6635dbe7ddff8ce::" providerId="AD" clId="Web-{79BD2C54-1050-C421-85AA-2685C75D727A}" dt="2023-11-16T16:50:42.627" v="3"/>
          <ac:grpSpMkLst>
            <pc:docMk/>
            <pc:sldMk cId="4174941465" sldId="265"/>
            <ac:grpSpMk id="1079" creationId="{80F56037-8334-4400-9C7A-A3BEFA96A8A6}"/>
          </ac:grpSpMkLst>
        </pc:grpChg>
        <pc:grpChg chg="del">
          <ac:chgData name="Usuario invitado" userId="S::urn:spo:anon#488a509d5dee5f9d07eb2cb63f45553a44b31e72e6371496d6635dbe7ddff8ce::" providerId="AD" clId="Web-{79BD2C54-1050-C421-85AA-2685C75D727A}" dt="2023-11-16T16:50:42.627" v="3"/>
          <ac:grpSpMkLst>
            <pc:docMk/>
            <pc:sldMk cId="4174941465" sldId="265"/>
            <ac:grpSpMk id="1083" creationId="{6B310A71-665E-47AB-9D80-2D90F7D92163}"/>
          </ac:grpSpMkLst>
        </pc:grpChg>
        <pc:grpChg chg="add">
          <ac:chgData name="Usuario invitado" userId="S::urn:spo:anon#488a509d5dee5f9d07eb2cb63f45553a44b31e72e6371496d6635dbe7ddff8ce::" providerId="AD" clId="Web-{79BD2C54-1050-C421-85AA-2685C75D727A}" dt="2023-11-16T16:50:42.627" v="3"/>
          <ac:grpSpMkLst>
            <pc:docMk/>
            <pc:sldMk cId="4174941465" sldId="265"/>
            <ac:grpSpMk id="1104" creationId="{34B438D8-EF7C-445C-8B7F-953BEB1BC133}"/>
          </ac:grpSpMkLst>
        </pc:grpChg>
        <pc:grpChg chg="add">
          <ac:chgData name="Usuario invitado" userId="S::urn:spo:anon#488a509d5dee5f9d07eb2cb63f45553a44b31e72e6371496d6635dbe7ddff8ce::" providerId="AD" clId="Web-{79BD2C54-1050-C421-85AA-2685C75D727A}" dt="2023-11-16T16:50:42.627" v="3"/>
          <ac:grpSpMkLst>
            <pc:docMk/>
            <pc:sldMk cId="4174941465" sldId="265"/>
            <ac:grpSpMk id="1114" creationId="{284021E3-6F46-410C-BF43-B2DED736558E}"/>
          </ac:grpSpMkLst>
        </pc:grpChg>
        <pc:picChg chg="mod">
          <ac:chgData name="Usuario invitado" userId="S::urn:spo:anon#488a509d5dee5f9d07eb2cb63f45553a44b31e72e6371496d6635dbe7ddff8ce::" providerId="AD" clId="Web-{79BD2C54-1050-C421-85AA-2685C75D727A}" dt="2023-11-16T16:51:12.145" v="4" actId="1076"/>
          <ac:picMkLst>
            <pc:docMk/>
            <pc:sldMk cId="4174941465" sldId="265"/>
            <ac:picMk id="1034" creationId="{3831E1D4-44CE-7B31-E477-F2CA6ED56F3E}"/>
          </ac:picMkLst>
        </pc:pic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1.777" v="11"/>
        <pc:sldMkLst>
          <pc:docMk/>
          <pc:sldMk cId="4112626496" sldId="266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1.777" v="11"/>
          <ac:spMkLst>
            <pc:docMk/>
            <pc:sldMk cId="4112626496" sldId="266"/>
            <ac:spMk id="4" creationId="{BFF589FA-1747-C340-9CA8-B508C71F5F3E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2:58.480" v="10"/>
        <pc:sldMkLst>
          <pc:docMk/>
          <pc:sldMk cId="3027089639" sldId="267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2:58.480" v="10"/>
          <ac:spMkLst>
            <pc:docMk/>
            <pc:sldMk cId="3027089639" sldId="267"/>
            <ac:spMk id="40" creationId="{FB72FC69-7B6B-E54F-E1BB-8CF5407ADFB2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3.855" v="12"/>
        <pc:sldMkLst>
          <pc:docMk/>
          <pc:sldMk cId="3913816332" sldId="268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3.855" v="12"/>
          <ac:spMkLst>
            <pc:docMk/>
            <pc:sldMk cId="3913816332" sldId="268"/>
            <ac:spMk id="5" creationId="{B9BE0AB3-1331-560B-FA6D-B96078C1EEB4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3556310776" sldId="269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3556310776" sldId="269"/>
            <ac:spMk id="64" creationId="{6EBDF2FF-9CFD-C74B-1E50-C829FAA2C868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1156865970" sldId="270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1156865970" sldId="270"/>
            <ac:spMk id="4" creationId="{4181816C-DA4F-0CAE-9B39-95417CF1B95F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1968567016" sldId="271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1968567016" sldId="271"/>
            <ac:spMk id="4" creationId="{19B754BC-1A33-82E3-4377-DA4C65B73CAD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141768324" sldId="272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141768324" sldId="272"/>
            <ac:spMk id="4" creationId="{80644580-A4A6-DF99-4DEC-92BFAA31B717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3169840793" sldId="273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3169840793" sldId="273"/>
            <ac:spMk id="4" creationId="{875FFD12-0AEC-7CCD-58B2-94E3A5DE8D5D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933859904" sldId="274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933859904" sldId="274"/>
            <ac:spMk id="4" creationId="{338EC62D-BE05-B132-7D45-ED2C94B60EC2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1323077426" sldId="279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1323077426" sldId="279"/>
            <ac:spMk id="4" creationId="{31F1F923-24BD-9208-7D28-C8B574FD563D}"/>
          </ac:spMkLst>
        </pc:spChg>
      </pc:sldChg>
      <pc:sldChg chg="addSp modSp">
        <pc:chgData name="Usuario invitado" userId="S::urn:spo:anon#488a509d5dee5f9d07eb2cb63f45553a44b31e72e6371496d6635dbe7ddff8ce::" providerId="AD" clId="Web-{79BD2C54-1050-C421-85AA-2685C75D727A}" dt="2023-11-16T16:53:09.621" v="13"/>
        <pc:sldMkLst>
          <pc:docMk/>
          <pc:sldMk cId="1658510788" sldId="280"/>
        </pc:sldMkLst>
        <pc:spChg chg="add mod">
          <ac:chgData name="Usuario invitado" userId="S::urn:spo:anon#488a509d5dee5f9d07eb2cb63f45553a44b31e72e6371496d6635dbe7ddff8ce::" providerId="AD" clId="Web-{79BD2C54-1050-C421-85AA-2685C75D727A}" dt="2023-11-16T16:53:09.621" v="13"/>
          <ac:spMkLst>
            <pc:docMk/>
            <pc:sldMk cId="1658510788" sldId="280"/>
            <ac:spMk id="4" creationId="{CE295E98-3FD1-51B6-DA92-125655A819B2}"/>
          </ac:spMkLst>
        </pc:spChg>
      </pc:sldChg>
      <pc:sldMasterChg chg="mod modSldLayout">
        <pc:chgData name="Usuario invitado" userId="S::urn:spo:anon#488a509d5dee5f9d07eb2cb63f45553a44b31e72e6371496d6635dbe7ddff8ce::" providerId="AD" clId="Web-{79BD2C54-1050-C421-85AA-2685C75D727A}" dt="2023-11-16T16:53:09.621" v="13"/>
        <pc:sldMasterMkLst>
          <pc:docMk/>
          <pc:sldMasterMk cId="922254581" sldId="2147483711"/>
        </pc:sldMasterMkLst>
        <pc:sldLayoutChg chg="mod">
          <pc:chgData name="Usuario invitado" userId="S::urn:spo:anon#488a509d5dee5f9d07eb2cb63f45553a44b31e72e6371496d6635dbe7ddff8ce::" providerId="AD" clId="Web-{79BD2C54-1050-C421-85AA-2685C75D727A}" dt="2023-11-16T16:53:09.621" v="13"/>
          <pc:sldLayoutMkLst>
            <pc:docMk/>
            <pc:sldMasterMk cId="922254581" sldId="2147483711"/>
            <pc:sldLayoutMk cId="8796712" sldId="2147483700"/>
          </pc:sldLayoutMkLst>
        </pc:sldLayoutChg>
        <pc:sldLayoutChg chg="mod">
          <pc:chgData name="Usuario invitado" userId="S::urn:spo:anon#488a509d5dee5f9d07eb2cb63f45553a44b31e72e6371496d6635dbe7ddff8ce::" providerId="AD" clId="Web-{79BD2C54-1050-C421-85AA-2685C75D727A}" dt="2023-11-16T16:53:09.621" v="13"/>
          <pc:sldLayoutMkLst>
            <pc:docMk/>
            <pc:sldMasterMk cId="922254581" sldId="2147483711"/>
            <pc:sldLayoutMk cId="2912647329" sldId="2147483701"/>
          </pc:sldLayoutMkLst>
        </pc:sldLayoutChg>
        <pc:sldLayoutChg chg="mod">
          <pc:chgData name="Usuario invitado" userId="S::urn:spo:anon#488a509d5dee5f9d07eb2cb63f45553a44b31e72e6371496d6635dbe7ddff8ce::" providerId="AD" clId="Web-{79BD2C54-1050-C421-85AA-2685C75D727A}" dt="2023-11-16T16:53:09.621" v="13"/>
          <pc:sldLayoutMkLst>
            <pc:docMk/>
            <pc:sldMasterMk cId="922254581" sldId="2147483711"/>
            <pc:sldLayoutMk cId="545700029" sldId="2147483702"/>
          </pc:sldLayoutMkLst>
        </pc:sldLayoutChg>
        <pc:sldLayoutChg chg="mod">
          <pc:chgData name="Usuario invitado" userId="S::urn:spo:anon#488a509d5dee5f9d07eb2cb63f45553a44b31e72e6371496d6635dbe7ddff8ce::" providerId="AD" clId="Web-{79BD2C54-1050-C421-85AA-2685C75D727A}" dt="2023-11-16T16:53:09.621" v="13"/>
          <pc:sldLayoutMkLst>
            <pc:docMk/>
            <pc:sldMasterMk cId="922254581" sldId="2147483711"/>
            <pc:sldLayoutMk cId="3755140470" sldId="2147483703"/>
          </pc:sldLayoutMkLst>
        </pc:sldLayoutChg>
        <pc:sldLayoutChg chg="mod">
          <pc:chgData name="Usuario invitado" userId="S::urn:spo:anon#488a509d5dee5f9d07eb2cb63f45553a44b31e72e6371496d6635dbe7ddff8ce::" providerId="AD" clId="Web-{79BD2C54-1050-C421-85AA-2685C75D727A}" dt="2023-11-16T16:53:09.621" v="13"/>
          <pc:sldLayoutMkLst>
            <pc:docMk/>
            <pc:sldMasterMk cId="922254581" sldId="2147483711"/>
            <pc:sldLayoutMk cId="783806457" sldId="2147483704"/>
          </pc:sldLayoutMkLst>
        </pc:sldLayoutChg>
        <pc:sldLayoutChg chg="mod">
          <pc:chgData name="Usuario invitado" userId="S::urn:spo:anon#488a509d5dee5f9d07eb2cb63f45553a44b31e72e6371496d6635dbe7ddff8ce::" providerId="AD" clId="Web-{79BD2C54-1050-C421-85AA-2685C75D727A}" dt="2023-11-16T16:53:09.621" v="13"/>
          <pc:sldLayoutMkLst>
            <pc:docMk/>
            <pc:sldMasterMk cId="922254581" sldId="2147483711"/>
            <pc:sldLayoutMk cId="678830307" sldId="2147483705"/>
          </pc:sldLayoutMkLst>
        </pc:sldLayoutChg>
        <pc:sldLayoutChg chg="mod">
          <pc:chgData name="Usuario invitado" userId="S::urn:spo:anon#488a509d5dee5f9d07eb2cb63f45553a44b31e72e6371496d6635dbe7ddff8ce::" providerId="AD" clId="Web-{79BD2C54-1050-C421-85AA-2685C75D727A}" dt="2023-11-16T16:53:09.621" v="13"/>
          <pc:sldLayoutMkLst>
            <pc:docMk/>
            <pc:sldMasterMk cId="922254581" sldId="2147483711"/>
            <pc:sldLayoutMk cId="598805203" sldId="2147483706"/>
          </pc:sldLayoutMkLst>
        </pc:sldLayoutChg>
        <pc:sldLayoutChg chg="mod">
          <pc:chgData name="Usuario invitado" userId="S::urn:spo:anon#488a509d5dee5f9d07eb2cb63f45553a44b31e72e6371496d6635dbe7ddff8ce::" providerId="AD" clId="Web-{79BD2C54-1050-C421-85AA-2685C75D727A}" dt="2023-11-16T16:53:09.621" v="13"/>
          <pc:sldLayoutMkLst>
            <pc:docMk/>
            <pc:sldMasterMk cId="922254581" sldId="2147483711"/>
            <pc:sldLayoutMk cId="3097459030" sldId="2147483707"/>
          </pc:sldLayoutMkLst>
        </pc:sldLayoutChg>
        <pc:sldLayoutChg chg="mod">
          <pc:chgData name="Usuario invitado" userId="S::urn:spo:anon#488a509d5dee5f9d07eb2cb63f45553a44b31e72e6371496d6635dbe7ddff8ce::" providerId="AD" clId="Web-{79BD2C54-1050-C421-85AA-2685C75D727A}" dt="2023-11-16T16:53:09.621" v="13"/>
          <pc:sldLayoutMkLst>
            <pc:docMk/>
            <pc:sldMasterMk cId="922254581" sldId="2147483711"/>
            <pc:sldLayoutMk cId="2755481052" sldId="2147483708"/>
          </pc:sldLayoutMkLst>
        </pc:sldLayoutChg>
        <pc:sldLayoutChg chg="mod">
          <pc:chgData name="Usuario invitado" userId="S::urn:spo:anon#488a509d5dee5f9d07eb2cb63f45553a44b31e72e6371496d6635dbe7ddff8ce::" providerId="AD" clId="Web-{79BD2C54-1050-C421-85AA-2685C75D727A}" dt="2023-11-16T16:53:09.621" v="13"/>
          <pc:sldLayoutMkLst>
            <pc:docMk/>
            <pc:sldMasterMk cId="922254581" sldId="2147483711"/>
            <pc:sldLayoutMk cId="2522095196" sldId="2147483709"/>
          </pc:sldLayoutMkLst>
        </pc:sldLayoutChg>
        <pc:sldLayoutChg chg="mod">
          <pc:chgData name="Usuario invitado" userId="S::urn:spo:anon#488a509d5dee5f9d07eb2cb63f45553a44b31e72e6371496d6635dbe7ddff8ce::" providerId="AD" clId="Web-{79BD2C54-1050-C421-85AA-2685C75D727A}" dt="2023-11-16T16:53:09.621" v="13"/>
          <pc:sldLayoutMkLst>
            <pc:docMk/>
            <pc:sldMasterMk cId="922254581" sldId="2147483711"/>
            <pc:sldLayoutMk cId="1913613311" sldId="2147483710"/>
          </pc:sldLayoutMkLst>
        </pc:sldLayoutChg>
      </pc:sldMasterChg>
    </pc:docChg>
  </pc:docChgLst>
  <pc:docChgLst>
    <pc:chgData name="ALBERTO GONZALEZ RUIZ" userId="S::alberto.gonzalez.ruiz@alumnos.upm.es::d90da0eb-5d68-46d7-9427-38131e18095b" providerId="AD" clId="Web-{0AE22155-8186-43EF-F1FC-25235E23F395}"/>
    <pc:docChg chg="modSld">
      <pc:chgData name="ALBERTO GONZALEZ RUIZ" userId="S::alberto.gonzalez.ruiz@alumnos.upm.es::d90da0eb-5d68-46d7-9427-38131e18095b" providerId="AD" clId="Web-{0AE22155-8186-43EF-F1FC-25235E23F395}" dt="2023-11-02T22:06:03.261" v="56" actId="20577"/>
      <pc:docMkLst>
        <pc:docMk/>
      </pc:docMkLst>
      <pc:sldChg chg="modSp">
        <pc:chgData name="ALBERTO GONZALEZ RUIZ" userId="S::alberto.gonzalez.ruiz@alumnos.upm.es::d90da0eb-5d68-46d7-9427-38131e18095b" providerId="AD" clId="Web-{0AE22155-8186-43EF-F1FC-25235E23F395}" dt="2023-11-02T22:06:03.261" v="56" actId="20577"/>
        <pc:sldMkLst>
          <pc:docMk/>
          <pc:sldMk cId="1754477556" sldId="257"/>
        </pc:sldMkLst>
        <pc:spChg chg="mod">
          <ac:chgData name="ALBERTO GONZALEZ RUIZ" userId="S::alberto.gonzalez.ruiz@alumnos.upm.es::d90da0eb-5d68-46d7-9427-38131e18095b" providerId="AD" clId="Web-{0AE22155-8186-43EF-F1FC-25235E23F395}" dt="2023-11-02T22:06:03.261" v="56" actId="20577"/>
          <ac:spMkLst>
            <pc:docMk/>
            <pc:sldMk cId="1754477556" sldId="257"/>
            <ac:spMk id="2" creationId="{4924D5C0-0E3C-30A8-997B-60748C9D5C92}"/>
          </ac:spMkLst>
        </pc:spChg>
        <pc:spChg chg="mod">
          <ac:chgData name="ALBERTO GONZALEZ RUIZ" userId="S::alberto.gonzalez.ruiz@alumnos.upm.es::d90da0eb-5d68-46d7-9427-38131e18095b" providerId="AD" clId="Web-{0AE22155-8186-43EF-F1FC-25235E23F395}" dt="2023-11-02T22:05:58.480" v="52" actId="20577"/>
          <ac:spMkLst>
            <pc:docMk/>
            <pc:sldMk cId="1754477556" sldId="257"/>
            <ac:spMk id="3" creationId="{93832938-2892-FEFE-2B8D-E957C61EECFB}"/>
          </ac:spMkLst>
        </pc:spChg>
      </pc:sldChg>
    </pc:docChg>
  </pc:docChgLst>
  <pc:docChgLst>
    <pc:chgData name="Usuario invitado" userId="S::urn:spo:anon#488a509d5dee5f9d07eb2cb63f45553a44b31e72e6371496d6635dbe7ddff8ce::" providerId="AD" clId="Web-{24A57E72-1B65-2240-1E91-1CE0DA48BF06}"/>
    <pc:docChg chg="addSld modSld">
      <pc:chgData name="Usuario invitado" userId="S::urn:spo:anon#488a509d5dee5f9d07eb2cb63f45553a44b31e72e6371496d6635dbe7ddff8ce::" providerId="AD" clId="Web-{24A57E72-1B65-2240-1E91-1CE0DA48BF06}" dt="2023-11-08T12:00:43.182" v="121"/>
      <pc:docMkLst>
        <pc:docMk/>
      </pc:docMkLst>
      <pc:sldChg chg="modSp new">
        <pc:chgData name="Usuario invitado" userId="S::urn:spo:anon#488a509d5dee5f9d07eb2cb63f45553a44b31e72e6371496d6635dbe7ddff8ce::" providerId="AD" clId="Web-{24A57E72-1B65-2240-1E91-1CE0DA48BF06}" dt="2023-11-08T11:55:35.546" v="61" actId="20577"/>
        <pc:sldMkLst>
          <pc:docMk/>
          <pc:sldMk cId="1968567016" sldId="271"/>
        </pc:sldMkLst>
        <pc:spChg chg="mod">
          <ac:chgData name="Usuario invitado" userId="S::urn:spo:anon#488a509d5dee5f9d07eb2cb63f45553a44b31e72e6371496d6635dbe7ddff8ce::" providerId="AD" clId="Web-{24A57E72-1B65-2240-1E91-1CE0DA48BF06}" dt="2023-11-08T11:52:44.275" v="9" actId="20577"/>
          <ac:spMkLst>
            <pc:docMk/>
            <pc:sldMk cId="1968567016" sldId="271"/>
            <ac:spMk id="2" creationId="{7D09D582-CD70-290C-F6FF-0B2CA3EF85A4}"/>
          </ac:spMkLst>
        </pc:spChg>
        <pc:spChg chg="mod">
          <ac:chgData name="Usuario invitado" userId="S::urn:spo:anon#488a509d5dee5f9d07eb2cb63f45553a44b31e72e6371496d6635dbe7ddff8ce::" providerId="AD" clId="Web-{24A57E72-1B65-2240-1E91-1CE0DA48BF06}" dt="2023-11-08T11:55:35.546" v="61" actId="20577"/>
          <ac:spMkLst>
            <pc:docMk/>
            <pc:sldMk cId="1968567016" sldId="271"/>
            <ac:spMk id="3" creationId="{6AB05445-3E6B-1A6F-8101-6E8DA4AD56C5}"/>
          </ac:spMkLst>
        </pc:spChg>
      </pc:sldChg>
      <pc:sldChg chg="addSp delSp modSp new">
        <pc:chgData name="Usuario invitado" userId="S::urn:spo:anon#488a509d5dee5f9d07eb2cb63f45553a44b31e72e6371496d6635dbe7ddff8ce::" providerId="AD" clId="Web-{24A57E72-1B65-2240-1E91-1CE0DA48BF06}" dt="2023-11-08T12:00:43.182" v="121"/>
        <pc:sldMkLst>
          <pc:docMk/>
          <pc:sldMk cId="141768324" sldId="272"/>
        </pc:sldMkLst>
        <pc:spChg chg="mod">
          <ac:chgData name="Usuario invitado" userId="S::urn:spo:anon#488a509d5dee5f9d07eb2cb63f45553a44b31e72e6371496d6635dbe7ddff8ce::" providerId="AD" clId="Web-{24A57E72-1B65-2240-1E91-1CE0DA48BF06}" dt="2023-11-08T11:55:58.797" v="65" actId="20577"/>
          <ac:spMkLst>
            <pc:docMk/>
            <pc:sldMk cId="141768324" sldId="272"/>
            <ac:spMk id="2" creationId="{77E174FC-1879-31C5-3896-C4797B450B53}"/>
          </ac:spMkLst>
        </pc:spChg>
        <pc:spChg chg="mod">
          <ac:chgData name="Usuario invitado" userId="S::urn:spo:anon#488a509d5dee5f9d07eb2cb63f45553a44b31e72e6371496d6635dbe7ddff8ce::" providerId="AD" clId="Web-{24A57E72-1B65-2240-1E91-1CE0DA48BF06}" dt="2023-11-08T11:58:05.614" v="86" actId="20577"/>
          <ac:spMkLst>
            <pc:docMk/>
            <pc:sldMk cId="141768324" sldId="272"/>
            <ac:spMk id="3" creationId="{0F568FDE-77CB-5B6C-B40B-3BA268B20314}"/>
          </ac:spMkLst>
        </pc:spChg>
        <pc:picChg chg="add del mod">
          <ac:chgData name="Usuario invitado" userId="S::urn:spo:anon#488a509d5dee5f9d07eb2cb63f45553a44b31e72e6371496d6635dbe7ddff8ce::" providerId="AD" clId="Web-{24A57E72-1B65-2240-1E91-1CE0DA48BF06}" dt="2023-11-08T12:00:43.182" v="121"/>
          <ac:picMkLst>
            <pc:docMk/>
            <pc:sldMk cId="141768324" sldId="272"/>
            <ac:picMk id="4" creationId="{09E7566B-B7AB-0A79-FFE2-7C8238E3D081}"/>
          </ac:picMkLst>
        </pc:picChg>
      </pc:sldChg>
      <pc:sldChg chg="modSp new">
        <pc:chgData name="Usuario invitado" userId="S::urn:spo:anon#488a509d5dee5f9d07eb2cb63f45553a44b31e72e6371496d6635dbe7ddff8ce::" providerId="AD" clId="Web-{24A57E72-1B65-2240-1E91-1CE0DA48BF06}" dt="2023-11-08T12:00:32.666" v="119" actId="20577"/>
        <pc:sldMkLst>
          <pc:docMk/>
          <pc:sldMk cId="3169840793" sldId="273"/>
        </pc:sldMkLst>
        <pc:spChg chg="mod">
          <ac:chgData name="Usuario invitado" userId="S::urn:spo:anon#488a509d5dee5f9d07eb2cb63f45553a44b31e72e6371496d6635dbe7ddff8ce::" providerId="AD" clId="Web-{24A57E72-1B65-2240-1E91-1CE0DA48BF06}" dt="2023-11-08T11:58:28.631" v="94" actId="20577"/>
          <ac:spMkLst>
            <pc:docMk/>
            <pc:sldMk cId="3169840793" sldId="273"/>
            <ac:spMk id="2" creationId="{C568EF48-1585-3DDE-10BF-98B0F2EDB9B1}"/>
          </ac:spMkLst>
        </pc:spChg>
        <pc:spChg chg="mod">
          <ac:chgData name="Usuario invitado" userId="S::urn:spo:anon#488a509d5dee5f9d07eb2cb63f45553a44b31e72e6371496d6635dbe7ddff8ce::" providerId="AD" clId="Web-{24A57E72-1B65-2240-1E91-1CE0DA48BF06}" dt="2023-11-08T12:00:32.666" v="119" actId="20577"/>
          <ac:spMkLst>
            <pc:docMk/>
            <pc:sldMk cId="3169840793" sldId="273"/>
            <ac:spMk id="3" creationId="{C8B2F531-7DCF-74DF-6D01-F4010DEDFD16}"/>
          </ac:spMkLst>
        </pc:spChg>
      </pc:sldChg>
    </pc:docChg>
  </pc:docChgLst>
  <pc:docChgLst>
    <pc:chgData name="Usuario invitado" userId="S::urn:spo:anon#488a509d5dee5f9d07eb2cb63f45553a44b31e72e6371496d6635dbe7ddff8ce::" providerId="AD" clId="Web-{FBD4011D-69BF-7CB1-3DA1-F03095A2825C}"/>
    <pc:docChg chg="delSld modSld">
      <pc:chgData name="Usuario invitado" userId="S::urn:spo:anon#488a509d5dee5f9d07eb2cb63f45553a44b31e72e6371496d6635dbe7ddff8ce::" providerId="AD" clId="Web-{FBD4011D-69BF-7CB1-3DA1-F03095A2825C}" dt="2023-11-13T16:30:17.296" v="99" actId="20577"/>
      <pc:docMkLst>
        <pc:docMk/>
      </pc:docMkLst>
      <pc:sldChg chg="modSp">
        <pc:chgData name="Usuario invitado" userId="S::urn:spo:anon#488a509d5dee5f9d07eb2cb63f45553a44b31e72e6371496d6635dbe7ddff8ce::" providerId="AD" clId="Web-{FBD4011D-69BF-7CB1-3DA1-F03095A2825C}" dt="2023-11-13T16:30:17.296" v="99" actId="20577"/>
        <pc:sldMkLst>
          <pc:docMk/>
          <pc:sldMk cId="4174941465" sldId="265"/>
        </pc:sldMkLst>
        <pc:spChg chg="mod">
          <ac:chgData name="Usuario invitado" userId="S::urn:spo:anon#488a509d5dee5f9d07eb2cb63f45553a44b31e72e6371496d6635dbe7ddff8ce::" providerId="AD" clId="Web-{FBD4011D-69BF-7CB1-3DA1-F03095A2825C}" dt="2023-11-13T16:30:17.296" v="99" actId="20577"/>
          <ac:spMkLst>
            <pc:docMk/>
            <pc:sldMk cId="4174941465" sldId="265"/>
            <ac:spMk id="3" creationId="{93832938-2892-FEFE-2B8D-E957C61EECFB}"/>
          </ac:spMkLst>
        </pc:spChg>
      </pc:sldChg>
      <pc:sldChg chg="del">
        <pc:chgData name="Usuario invitado" userId="S::urn:spo:anon#488a509d5dee5f9d07eb2cb63f45553a44b31e72e6371496d6635dbe7ddff8ce::" providerId="AD" clId="Web-{FBD4011D-69BF-7CB1-3DA1-F03095A2825C}" dt="2023-11-13T16:21:57.842" v="21"/>
        <pc:sldMkLst>
          <pc:docMk/>
          <pc:sldMk cId="2351216807" sldId="276"/>
        </pc:sldMkLst>
      </pc:sldChg>
      <pc:sldChg chg="modSp">
        <pc:chgData name="Usuario invitado" userId="S::urn:spo:anon#488a509d5dee5f9d07eb2cb63f45553a44b31e72e6371496d6635dbe7ddff8ce::" providerId="AD" clId="Web-{FBD4011D-69BF-7CB1-3DA1-F03095A2825C}" dt="2023-11-13T16:17:39.724" v="20" actId="20577"/>
        <pc:sldMkLst>
          <pc:docMk/>
          <pc:sldMk cId="1323077426" sldId="279"/>
        </pc:sldMkLst>
        <pc:spChg chg="mod">
          <ac:chgData name="Usuario invitado" userId="S::urn:spo:anon#488a509d5dee5f9d07eb2cb63f45553a44b31e72e6371496d6635dbe7ddff8ce::" providerId="AD" clId="Web-{FBD4011D-69BF-7CB1-3DA1-F03095A2825C}" dt="2023-11-13T16:17:39.724" v="20" actId="20577"/>
          <ac:spMkLst>
            <pc:docMk/>
            <pc:sldMk cId="1323077426" sldId="279"/>
            <ac:spMk id="3" creationId="{6AB05445-3E6B-1A6F-8101-6E8DA4AD56C5}"/>
          </ac:spMkLst>
        </pc:spChg>
      </pc:sldChg>
    </pc:docChg>
  </pc:docChgLst>
  <pc:docChgLst>
    <pc:chgData name="Usuario invitado" userId="S::urn:spo:anon#488a509d5dee5f9d07eb2cb63f45553a44b31e72e6371496d6635dbe7ddff8ce::" providerId="AD" clId="Web-{34F5212F-A48A-BF7B-4834-20FE354E9A2C}"/>
    <pc:docChg chg="modSld">
      <pc:chgData name="Usuario invitado" userId="S::urn:spo:anon#488a509d5dee5f9d07eb2cb63f45553a44b31e72e6371496d6635dbe7ddff8ce::" providerId="AD" clId="Web-{34F5212F-A48A-BF7B-4834-20FE354E9A2C}" dt="2023-11-16T17:20:31.971" v="8" actId="20577"/>
      <pc:docMkLst>
        <pc:docMk/>
      </pc:docMkLst>
      <pc:sldChg chg="modSp">
        <pc:chgData name="Usuario invitado" userId="S::urn:spo:anon#488a509d5dee5f9d07eb2cb63f45553a44b31e72e6371496d6635dbe7ddff8ce::" providerId="AD" clId="Web-{34F5212F-A48A-BF7B-4834-20FE354E9A2C}" dt="2023-11-16T17:20:31.971" v="8" actId="20577"/>
        <pc:sldMkLst>
          <pc:docMk/>
          <pc:sldMk cId="141768324" sldId="272"/>
        </pc:sldMkLst>
        <pc:spChg chg="mod">
          <ac:chgData name="Usuario invitado" userId="S::urn:spo:anon#488a509d5dee5f9d07eb2cb63f45553a44b31e72e6371496d6635dbe7ddff8ce::" providerId="AD" clId="Web-{34F5212F-A48A-BF7B-4834-20FE354E9A2C}" dt="2023-11-16T17:20:31.971" v="8" actId="20577"/>
          <ac:spMkLst>
            <pc:docMk/>
            <pc:sldMk cId="141768324" sldId="272"/>
            <ac:spMk id="3" creationId="{0F568FDE-77CB-5B6C-B40B-3BA268B20314}"/>
          </ac:spMkLst>
        </pc:spChg>
      </pc:sldChg>
      <pc:sldChg chg="modSp">
        <pc:chgData name="Usuario invitado" userId="S::urn:spo:anon#488a509d5dee5f9d07eb2cb63f45553a44b31e72e6371496d6635dbe7ddff8ce::" providerId="AD" clId="Web-{34F5212F-A48A-BF7B-4834-20FE354E9A2C}" dt="2023-11-16T17:00:59.541" v="5" actId="20577"/>
        <pc:sldMkLst>
          <pc:docMk/>
          <pc:sldMk cId="3169840793" sldId="273"/>
        </pc:sldMkLst>
        <pc:spChg chg="mod">
          <ac:chgData name="Usuario invitado" userId="S::urn:spo:anon#488a509d5dee5f9d07eb2cb63f45553a44b31e72e6371496d6635dbe7ddff8ce::" providerId="AD" clId="Web-{34F5212F-A48A-BF7B-4834-20FE354E9A2C}" dt="2023-11-16T17:00:59.541" v="5" actId="20577"/>
          <ac:spMkLst>
            <pc:docMk/>
            <pc:sldMk cId="3169840793" sldId="273"/>
            <ac:spMk id="3" creationId="{C8B2F531-7DCF-74DF-6D01-F4010DEDFD16}"/>
          </ac:spMkLst>
        </pc:spChg>
      </pc:sldChg>
    </pc:docChg>
  </pc:docChgLst>
  <pc:docChgLst>
    <pc:chgData name="Usuario invitado" userId="S::urn:spo:anon#488a509d5dee5f9d07eb2cb63f45553a44b31e72e6371496d6635dbe7ddff8ce::" providerId="AD" clId="Web-{257F5325-1E17-20DF-4AFA-C2DF2FF9D61E}"/>
    <pc:docChg chg="modSld">
      <pc:chgData name="Usuario invitado" userId="S::urn:spo:anon#488a509d5dee5f9d07eb2cb63f45553a44b31e72e6371496d6635dbe7ddff8ce::" providerId="AD" clId="Web-{257F5325-1E17-20DF-4AFA-C2DF2FF9D61E}" dt="2023-11-10T16:07:51.123" v="31" actId="20577"/>
      <pc:docMkLst>
        <pc:docMk/>
      </pc:docMkLst>
      <pc:sldChg chg="modSp">
        <pc:chgData name="Usuario invitado" userId="S::urn:spo:anon#488a509d5dee5f9d07eb2cb63f45553a44b31e72e6371496d6635dbe7ddff8ce::" providerId="AD" clId="Web-{257F5325-1E17-20DF-4AFA-C2DF2FF9D61E}" dt="2023-11-10T16:07:51.123" v="31" actId="20577"/>
        <pc:sldMkLst>
          <pc:docMk/>
          <pc:sldMk cId="1156865970" sldId="270"/>
        </pc:sldMkLst>
        <pc:spChg chg="mod">
          <ac:chgData name="Usuario invitado" userId="S::urn:spo:anon#488a509d5dee5f9d07eb2cb63f45553a44b31e72e6371496d6635dbe7ddff8ce::" providerId="AD" clId="Web-{257F5325-1E17-20DF-4AFA-C2DF2FF9D61E}" dt="2023-11-10T16:07:51.123" v="31" actId="20577"/>
          <ac:spMkLst>
            <pc:docMk/>
            <pc:sldMk cId="1156865970" sldId="270"/>
            <ac:spMk id="3" creationId="{F34F6079-A39B-4D0D-AB40-958E968F994C}"/>
          </ac:spMkLst>
        </pc:spChg>
      </pc:sldChg>
    </pc:docChg>
  </pc:docChgLst>
  <pc:docChgLst>
    <pc:chgData name="Usuario invitado" userId="S::urn:spo:anon#488a509d5dee5f9d07eb2cb63f45553a44b31e72e6371496d6635dbe7ddff8ce::" providerId="AD" clId="Web-{0CB6EBEB-3421-B1A4-D181-057B2B17B625}"/>
    <pc:docChg chg="modSld">
      <pc:chgData name="Usuario invitado" userId="S::urn:spo:anon#488a509d5dee5f9d07eb2cb63f45553a44b31e72e6371496d6635dbe7ddff8ce::" providerId="AD" clId="Web-{0CB6EBEB-3421-B1A4-D181-057B2B17B625}" dt="2023-11-13T10:45:53.743" v="31" actId="20577"/>
      <pc:docMkLst>
        <pc:docMk/>
      </pc:docMkLst>
      <pc:sldChg chg="modSp">
        <pc:chgData name="Usuario invitado" userId="S::urn:spo:anon#488a509d5dee5f9d07eb2cb63f45553a44b31e72e6371496d6635dbe7ddff8ce::" providerId="AD" clId="Web-{0CB6EBEB-3421-B1A4-D181-057B2B17B625}" dt="2023-11-13T10:45:53.743" v="31" actId="20577"/>
        <pc:sldMkLst>
          <pc:docMk/>
          <pc:sldMk cId="933859904" sldId="274"/>
        </pc:sldMkLst>
        <pc:spChg chg="mod">
          <ac:chgData name="Usuario invitado" userId="S::urn:spo:anon#488a509d5dee5f9d07eb2cb63f45553a44b31e72e6371496d6635dbe7ddff8ce::" providerId="AD" clId="Web-{0CB6EBEB-3421-B1A4-D181-057B2B17B625}" dt="2023-11-13T10:45:53.743" v="31" actId="20577"/>
          <ac:spMkLst>
            <pc:docMk/>
            <pc:sldMk cId="933859904" sldId="274"/>
            <ac:spMk id="3" creationId="{6AB05445-3E6B-1A6F-8101-6E8DA4AD56C5}"/>
          </ac:spMkLst>
        </pc:spChg>
      </pc:sldChg>
    </pc:docChg>
  </pc:docChgLst>
  <pc:docChgLst>
    <pc:chgData name="ALBERTO GONZALEZ RUIZ" userId="d90da0eb-5d68-46d7-9427-38131e18095b" providerId="ADAL" clId="{B1759CF4-42CA-42CF-9049-6B53DAD2E661}"/>
    <pc:docChg chg="undo redo custSel addSld delSld modSld sldOrd addMainMaster delMainMaster">
      <pc:chgData name="ALBERTO GONZALEZ RUIZ" userId="d90da0eb-5d68-46d7-9427-38131e18095b" providerId="ADAL" clId="{B1759CF4-42CA-42CF-9049-6B53DAD2E661}" dt="2023-11-16T17:15:00.875" v="2518" actId="1076"/>
      <pc:docMkLst>
        <pc:docMk/>
      </pc:docMkLst>
      <pc:sldChg chg="addSp delSp modSp new mod modTransition setBg modClrScheme chgLayout">
        <pc:chgData name="ALBERTO GONZALEZ RUIZ" userId="d90da0eb-5d68-46d7-9427-38131e18095b" providerId="ADAL" clId="{B1759CF4-42CA-42CF-9049-6B53DAD2E661}" dt="2023-11-16T16:52:35.583" v="2407" actId="14100"/>
        <pc:sldMkLst>
          <pc:docMk/>
          <pc:sldMk cId="1041178684" sldId="256"/>
        </pc:sldMkLst>
        <pc:spChg chg="mod">
          <ac:chgData name="ALBERTO GONZALEZ RUIZ" userId="d90da0eb-5d68-46d7-9427-38131e18095b" providerId="ADAL" clId="{B1759CF4-42CA-42CF-9049-6B53DAD2E661}" dt="2023-11-02T23:15:45.067" v="1577" actId="20577"/>
          <ac:spMkLst>
            <pc:docMk/>
            <pc:sldMk cId="1041178684" sldId="256"/>
            <ac:spMk id="2" creationId="{52B1F491-D43B-906F-EA53-60624DF28DF5}"/>
          </ac:spMkLst>
        </pc:spChg>
        <pc:spChg chg="mod">
          <ac:chgData name="ALBERTO GONZALEZ RUIZ" userId="d90da0eb-5d68-46d7-9427-38131e18095b" providerId="ADAL" clId="{B1759CF4-42CA-42CF-9049-6B53DAD2E661}" dt="2023-11-16T16:52:35.583" v="2407" actId="14100"/>
          <ac:spMkLst>
            <pc:docMk/>
            <pc:sldMk cId="1041178684" sldId="256"/>
            <ac:spMk id="3" creationId="{6380778E-1FD1-6BD7-418D-6ECAAEF2FBD9}"/>
          </ac:spMkLst>
        </pc:spChg>
        <pc:spChg chg="add">
          <ac:chgData name="ALBERTO GONZALEZ RUIZ" userId="d90da0eb-5d68-46d7-9427-38131e18095b" providerId="ADAL" clId="{B1759CF4-42CA-42CF-9049-6B53DAD2E661}" dt="2023-11-02T17:37:41.647" v="22" actId="26606"/>
          <ac:spMkLst>
            <pc:docMk/>
            <pc:sldMk cId="1041178684" sldId="256"/>
            <ac:spMk id="9" creationId="{F1174801-1395-44C5-9B00-CCAC45C056E7}"/>
          </ac:spMkLst>
        </pc:spChg>
        <pc:spChg chg="add">
          <ac:chgData name="ALBERTO GONZALEZ RUIZ" userId="d90da0eb-5d68-46d7-9427-38131e18095b" providerId="ADAL" clId="{B1759CF4-42CA-42CF-9049-6B53DAD2E661}" dt="2023-11-02T17:37:41.647" v="22" actId="26606"/>
          <ac:spMkLst>
            <pc:docMk/>
            <pc:sldMk cId="1041178684" sldId="256"/>
            <ac:spMk id="11" creationId="{996DFAFB-BCE1-4BEC-82FB-D574234DEF0A}"/>
          </ac:spMkLst>
        </pc:spChg>
        <pc:grpChg chg="add">
          <ac:chgData name="ALBERTO GONZALEZ RUIZ" userId="d90da0eb-5d68-46d7-9427-38131e18095b" providerId="ADAL" clId="{B1759CF4-42CA-42CF-9049-6B53DAD2E661}" dt="2023-11-02T17:37:41.647" v="22" actId="26606"/>
          <ac:grpSpMkLst>
            <pc:docMk/>
            <pc:sldMk cId="1041178684" sldId="256"/>
            <ac:grpSpMk id="13" creationId="{F738262B-3960-4D04-92F3-C363584E92F7}"/>
          </ac:grpSpMkLst>
        </pc:grpChg>
        <pc:grpChg chg="add">
          <ac:chgData name="ALBERTO GONZALEZ RUIZ" userId="d90da0eb-5d68-46d7-9427-38131e18095b" providerId="ADAL" clId="{B1759CF4-42CA-42CF-9049-6B53DAD2E661}" dt="2023-11-02T17:37:41.647" v="22" actId="26606"/>
          <ac:grpSpMkLst>
            <pc:docMk/>
            <pc:sldMk cId="1041178684" sldId="256"/>
            <ac:grpSpMk id="25" creationId="{345A4508-88A7-4C04-9603-4F8CCFCDCE14}"/>
          </ac:grpSpMkLst>
        </pc:grpChg>
        <pc:grpChg chg="add">
          <ac:chgData name="ALBERTO GONZALEZ RUIZ" userId="d90da0eb-5d68-46d7-9427-38131e18095b" providerId="ADAL" clId="{B1759CF4-42CA-42CF-9049-6B53DAD2E661}" dt="2023-11-02T17:37:41.647" v="22" actId="26606"/>
          <ac:grpSpMkLst>
            <pc:docMk/>
            <pc:sldMk cId="1041178684" sldId="256"/>
            <ac:grpSpMk id="34" creationId="{2E2A24AE-1C03-4337-8529-C4233C56F012}"/>
          </ac:grpSpMkLst>
        </pc:grpChg>
        <pc:picChg chg="add mod modCrop">
          <ac:chgData name="ALBERTO GONZALEZ RUIZ" userId="d90da0eb-5d68-46d7-9427-38131e18095b" providerId="ADAL" clId="{B1759CF4-42CA-42CF-9049-6B53DAD2E661}" dt="2023-11-02T23:40:58.446" v="1721" actId="14100"/>
          <ac:picMkLst>
            <pc:docMk/>
            <pc:sldMk cId="1041178684" sldId="256"/>
            <ac:picMk id="4" creationId="{AEE0208A-01B4-8D06-2F24-F6E071077326}"/>
          </ac:picMkLst>
        </pc:picChg>
        <pc:picChg chg="add mod">
          <ac:chgData name="ALBERTO GONZALEZ RUIZ" userId="d90da0eb-5d68-46d7-9427-38131e18095b" providerId="ADAL" clId="{B1759CF4-42CA-42CF-9049-6B53DAD2E661}" dt="2023-11-02T23:42:03.843" v="1734" actId="14861"/>
          <ac:picMkLst>
            <pc:docMk/>
            <pc:sldMk cId="1041178684" sldId="256"/>
            <ac:picMk id="5" creationId="{FA827BF5-43C4-DA16-B064-80C122B7E017}"/>
          </ac:picMkLst>
        </pc:picChg>
        <pc:picChg chg="add del mod">
          <ac:chgData name="ALBERTO GONZALEZ RUIZ" userId="d90da0eb-5d68-46d7-9427-38131e18095b" providerId="ADAL" clId="{B1759CF4-42CA-42CF-9049-6B53DAD2E661}" dt="2023-11-02T23:47:00.434" v="1753"/>
          <ac:picMkLst>
            <pc:docMk/>
            <pc:sldMk cId="1041178684" sldId="256"/>
            <ac:picMk id="6" creationId="{AFB8E815-CD29-CC09-42E5-CDD3DB6BC95A}"/>
          </ac:picMkLst>
        </pc:picChg>
        <pc:picChg chg="add mod">
          <ac:chgData name="ALBERTO GONZALEZ RUIZ" userId="d90da0eb-5d68-46d7-9427-38131e18095b" providerId="ADAL" clId="{B1759CF4-42CA-42CF-9049-6B53DAD2E661}" dt="2023-11-02T23:49:28.289" v="2063" actId="14861"/>
          <ac:picMkLst>
            <pc:docMk/>
            <pc:sldMk cId="1041178684" sldId="256"/>
            <ac:picMk id="7" creationId="{664E6BD0-393B-E289-B466-9FE2682117DE}"/>
          </ac:picMkLst>
        </pc:picChg>
        <pc:picChg chg="add del mod">
          <ac:chgData name="ALBERTO GONZALEZ RUIZ" userId="d90da0eb-5d68-46d7-9427-38131e18095b" providerId="ADAL" clId="{B1759CF4-42CA-42CF-9049-6B53DAD2E661}" dt="2023-11-02T23:48:08.986" v="1776"/>
          <ac:picMkLst>
            <pc:docMk/>
            <pc:sldMk cId="1041178684" sldId="256"/>
            <ac:picMk id="8" creationId="{01DA9B4C-A8AE-E643-10BF-EA1AB64661F8}"/>
          </ac:picMkLst>
        </pc:picChg>
        <pc:picChg chg="add del mod">
          <ac:chgData name="ALBERTO GONZALEZ RUIZ" userId="d90da0eb-5d68-46d7-9427-38131e18095b" providerId="ADAL" clId="{B1759CF4-42CA-42CF-9049-6B53DAD2E661}" dt="2023-11-02T23:47:17.001" v="1764" actId="478"/>
          <ac:picMkLst>
            <pc:docMk/>
            <pc:sldMk cId="1041178684" sldId="256"/>
            <ac:picMk id="1026" creationId="{CE33A8AF-C618-6E82-9696-29BCFE5487CB}"/>
          </ac:picMkLst>
        </pc:picChg>
        <pc:picChg chg="add mod">
          <ac:chgData name="ALBERTO GONZALEZ RUIZ" userId="d90da0eb-5d68-46d7-9427-38131e18095b" providerId="ADAL" clId="{B1759CF4-42CA-42CF-9049-6B53DAD2E661}" dt="2023-11-02T23:42:03.843" v="1734" actId="14861"/>
          <ac:picMkLst>
            <pc:docMk/>
            <pc:sldMk cId="1041178684" sldId="256"/>
            <ac:picMk id="1028" creationId="{C8BA5FAB-8A02-E359-BE7E-AEC295A8426E}"/>
          </ac:picMkLst>
        </pc:picChg>
        <pc:picChg chg="add del">
          <ac:chgData name="ALBERTO GONZALEZ RUIZ" userId="d90da0eb-5d68-46d7-9427-38131e18095b" providerId="ADAL" clId="{B1759CF4-42CA-42CF-9049-6B53DAD2E661}" dt="2023-11-02T23:48:09.500" v="1778"/>
          <ac:picMkLst>
            <pc:docMk/>
            <pc:sldMk cId="1041178684" sldId="256"/>
            <ac:picMk id="1030" creationId="{BFB82660-03B1-D20F-0B44-80851E4E7359}"/>
          </ac:picMkLst>
        </pc:picChg>
        <pc:picChg chg="add del mod">
          <ac:chgData name="ALBERTO GONZALEZ RUIZ" userId="d90da0eb-5d68-46d7-9427-38131e18095b" providerId="ADAL" clId="{B1759CF4-42CA-42CF-9049-6B53DAD2E661}" dt="2023-11-02T23:48:09.256" v="1777"/>
          <ac:picMkLst>
            <pc:docMk/>
            <pc:sldMk cId="1041178684" sldId="256"/>
            <ac:picMk id="1032" creationId="{2AE2E15D-554C-28F4-576E-869FF2737648}"/>
          </ac:picMkLst>
        </pc:picChg>
      </pc:sldChg>
      <pc:sldChg chg="modSp new mod modTransition">
        <pc:chgData name="ALBERTO GONZALEZ RUIZ" userId="d90da0eb-5d68-46d7-9427-38131e18095b" providerId="ADAL" clId="{B1759CF4-42CA-42CF-9049-6B53DAD2E661}" dt="2023-11-05T19:42:41.285" v="2175"/>
        <pc:sldMkLst>
          <pc:docMk/>
          <pc:sldMk cId="1754477556" sldId="257"/>
        </pc:sldMkLst>
        <pc:spChg chg="mod">
          <ac:chgData name="ALBERTO GONZALEZ RUIZ" userId="d90da0eb-5d68-46d7-9427-38131e18095b" providerId="ADAL" clId="{B1759CF4-42CA-42CF-9049-6B53DAD2E661}" dt="2023-11-02T22:07:21.736" v="172" actId="20577"/>
          <ac:spMkLst>
            <pc:docMk/>
            <pc:sldMk cId="1754477556" sldId="257"/>
            <ac:spMk id="2" creationId="{4924D5C0-0E3C-30A8-997B-60748C9D5C92}"/>
          </ac:spMkLst>
        </pc:spChg>
        <pc:spChg chg="mod">
          <ac:chgData name="ALBERTO GONZALEZ RUIZ" userId="d90da0eb-5d68-46d7-9427-38131e18095b" providerId="ADAL" clId="{B1759CF4-42CA-42CF-9049-6B53DAD2E661}" dt="2023-11-02T22:09:43.083" v="285" actId="20577"/>
          <ac:spMkLst>
            <pc:docMk/>
            <pc:sldMk cId="1754477556" sldId="257"/>
            <ac:spMk id="3" creationId="{93832938-2892-FEFE-2B8D-E957C61EECFB}"/>
          </ac:spMkLst>
        </pc:spChg>
      </pc:sldChg>
      <pc:sldChg chg="addSp delSp modSp new del mod modTransition setBg">
        <pc:chgData name="ALBERTO GONZALEZ RUIZ" userId="d90da0eb-5d68-46d7-9427-38131e18095b" providerId="ADAL" clId="{B1759CF4-42CA-42CF-9049-6B53DAD2E661}" dt="2023-11-16T16:42:07.727" v="2325" actId="47"/>
        <pc:sldMkLst>
          <pc:docMk/>
          <pc:sldMk cId="3277964876" sldId="258"/>
        </pc:sldMkLst>
        <pc:spChg chg="mod">
          <ac:chgData name="ALBERTO GONZALEZ RUIZ" userId="d90da0eb-5d68-46d7-9427-38131e18095b" providerId="ADAL" clId="{B1759CF4-42CA-42CF-9049-6B53DAD2E661}" dt="2023-11-02T23:58:51.301" v="2126" actId="1076"/>
          <ac:spMkLst>
            <pc:docMk/>
            <pc:sldMk cId="3277964876" sldId="258"/>
            <ac:spMk id="2" creationId="{9C6D0709-AD8B-D9B3-B5C5-91B9D9399155}"/>
          </ac:spMkLst>
        </pc:spChg>
        <pc:spChg chg="mod">
          <ac:chgData name="ALBERTO GONZALEZ RUIZ" userId="d90da0eb-5d68-46d7-9427-38131e18095b" providerId="ADAL" clId="{B1759CF4-42CA-42CF-9049-6B53DAD2E661}" dt="2023-11-16T16:39:55.434" v="2282" actId="21"/>
          <ac:spMkLst>
            <pc:docMk/>
            <pc:sldMk cId="3277964876" sldId="258"/>
            <ac:spMk id="3" creationId="{0577023F-ED5C-49DD-FFA3-2D6065B93960}"/>
          </ac:spMkLst>
        </pc:spChg>
        <pc:spChg chg="add del">
          <ac:chgData name="ALBERTO GONZALEZ RUIZ" userId="d90da0eb-5d68-46d7-9427-38131e18095b" providerId="ADAL" clId="{B1759CF4-42CA-42CF-9049-6B53DAD2E661}" dt="2023-11-02T22:12:18.329" v="348" actId="26606"/>
          <ac:spMkLst>
            <pc:docMk/>
            <pc:sldMk cId="3277964876" sldId="258"/>
            <ac:spMk id="10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02T22:12:18.329" v="348" actId="26606"/>
          <ac:spMkLst>
            <pc:docMk/>
            <pc:sldMk cId="3277964876" sldId="258"/>
            <ac:spMk id="12" creationId="{37962AE0-6A1C-4B76-9D52-10E5E6D7D3BB}"/>
          </ac:spMkLst>
        </pc:spChg>
        <pc:spChg chg="add">
          <ac:chgData name="ALBERTO GONZALEZ RUIZ" userId="d90da0eb-5d68-46d7-9427-38131e18095b" providerId="ADAL" clId="{B1759CF4-42CA-42CF-9049-6B53DAD2E661}" dt="2023-11-02T22:12:18.329" v="348" actId="26606"/>
          <ac:spMkLst>
            <pc:docMk/>
            <pc:sldMk cId="3277964876" sldId="258"/>
            <ac:spMk id="38" creationId="{8651CFA9-6065-4243-AC48-858E359780B1}"/>
          </ac:spMkLst>
        </pc:spChg>
        <pc:spChg chg="add">
          <ac:chgData name="ALBERTO GONZALEZ RUIZ" userId="d90da0eb-5d68-46d7-9427-38131e18095b" providerId="ADAL" clId="{B1759CF4-42CA-42CF-9049-6B53DAD2E661}" dt="2023-11-02T22:12:18.329" v="348" actId="26606"/>
          <ac:spMkLst>
            <pc:docMk/>
            <pc:sldMk cId="3277964876" sldId="258"/>
            <ac:spMk id="40" creationId="{37962AE0-6A1C-4B76-9D52-10E5E6D7D3BB}"/>
          </ac:spMkLst>
        </pc:spChg>
        <pc:grpChg chg="add del">
          <ac:chgData name="ALBERTO GONZALEZ RUIZ" userId="d90da0eb-5d68-46d7-9427-38131e18095b" providerId="ADAL" clId="{B1759CF4-42CA-42CF-9049-6B53DAD2E661}" dt="2023-11-02T22:12:18.329" v="348" actId="26606"/>
          <ac:grpSpMkLst>
            <pc:docMk/>
            <pc:sldMk cId="3277964876" sldId="258"/>
            <ac:grpSpMk id="14" creationId="{FADD1535-ED83-48B3-8EB1-671A080F0918}"/>
          </ac:grpSpMkLst>
        </pc:grpChg>
        <pc:grpChg chg="add del">
          <ac:chgData name="ALBERTO GONZALEZ RUIZ" userId="d90da0eb-5d68-46d7-9427-38131e18095b" providerId="ADAL" clId="{B1759CF4-42CA-42CF-9049-6B53DAD2E661}" dt="2023-11-02T22:12:18.329" v="348" actId="26606"/>
          <ac:grpSpMkLst>
            <pc:docMk/>
            <pc:sldMk cId="3277964876" sldId="258"/>
            <ac:grpSpMk id="24" creationId="{01081332-6CA1-49C2-A979-7709509AD165}"/>
          </ac:grpSpMkLst>
        </pc:grpChg>
        <pc:grpChg chg="add">
          <ac:chgData name="ALBERTO GONZALEZ RUIZ" userId="d90da0eb-5d68-46d7-9427-38131e18095b" providerId="ADAL" clId="{B1759CF4-42CA-42CF-9049-6B53DAD2E661}" dt="2023-11-02T22:12:18.329" v="348" actId="26606"/>
          <ac:grpSpMkLst>
            <pc:docMk/>
            <pc:sldMk cId="3277964876" sldId="258"/>
            <ac:grpSpMk id="42" creationId="{9C6A6A21-4C17-4D70-902F-429763934904}"/>
          </ac:grpSpMkLst>
        </pc:grpChg>
        <pc:grpChg chg="add">
          <ac:chgData name="ALBERTO GONZALEZ RUIZ" userId="d90da0eb-5d68-46d7-9427-38131e18095b" providerId="ADAL" clId="{B1759CF4-42CA-42CF-9049-6B53DAD2E661}" dt="2023-11-02T22:12:18.329" v="348" actId="26606"/>
          <ac:grpSpMkLst>
            <pc:docMk/>
            <pc:sldMk cId="3277964876" sldId="258"/>
            <ac:grpSpMk id="52" creationId="{741948F9-C525-410D-9F0C-63EA1E0F393C}"/>
          </ac:grpSpMkLst>
        </pc:grpChg>
        <pc:picChg chg="add mod modCrop">
          <ac:chgData name="ALBERTO GONZALEZ RUIZ" userId="d90da0eb-5d68-46d7-9427-38131e18095b" providerId="ADAL" clId="{B1759CF4-42CA-42CF-9049-6B53DAD2E661}" dt="2023-11-02T22:12:30.535" v="351" actId="14100"/>
          <ac:picMkLst>
            <pc:docMk/>
            <pc:sldMk cId="3277964876" sldId="258"/>
            <ac:picMk id="5" creationId="{0CC297EF-D4CB-5763-DB54-B94155D53390}"/>
          </ac:picMkLst>
        </pc:picChg>
        <pc:picChg chg="add del mod">
          <ac:chgData name="ALBERTO GONZALEZ RUIZ" userId="d90da0eb-5d68-46d7-9427-38131e18095b" providerId="ADAL" clId="{B1759CF4-42CA-42CF-9049-6B53DAD2E661}" dt="2023-11-02T22:27:02.146" v="440" actId="21"/>
          <ac:picMkLst>
            <pc:docMk/>
            <pc:sldMk cId="3277964876" sldId="258"/>
            <ac:picMk id="7" creationId="{240DEAB2-4AA1-CF7F-6FA7-328A0D79AF15}"/>
          </ac:picMkLst>
        </pc:picChg>
      </pc:sldChg>
      <pc:sldChg chg="addSp delSp modSp add mod modTransition">
        <pc:chgData name="ALBERTO GONZALEZ RUIZ" userId="d90da0eb-5d68-46d7-9427-38131e18095b" providerId="ADAL" clId="{B1759CF4-42CA-42CF-9049-6B53DAD2E661}" dt="2023-11-16T16:55:57.835" v="2432" actId="13822"/>
        <pc:sldMkLst>
          <pc:docMk/>
          <pc:sldMk cId="4091302961" sldId="259"/>
        </pc:sldMkLst>
        <pc:spChg chg="mod">
          <ac:chgData name="ALBERTO GONZALEZ RUIZ" userId="d90da0eb-5d68-46d7-9427-38131e18095b" providerId="ADAL" clId="{B1759CF4-42CA-42CF-9049-6B53DAD2E661}" dt="2023-11-16T16:41:09.689" v="2302" actId="1076"/>
          <ac:spMkLst>
            <pc:docMk/>
            <pc:sldMk cId="4091302961" sldId="259"/>
            <ac:spMk id="2" creationId="{9C6D0709-AD8B-D9B3-B5C5-91B9D9399155}"/>
          </ac:spMkLst>
        </pc:spChg>
        <pc:spChg chg="mod">
          <ac:chgData name="ALBERTO GONZALEZ RUIZ" userId="d90da0eb-5d68-46d7-9427-38131e18095b" providerId="ADAL" clId="{B1759CF4-42CA-42CF-9049-6B53DAD2E661}" dt="2023-11-16T16:41:16.121" v="2304" actId="14100"/>
          <ac:spMkLst>
            <pc:docMk/>
            <pc:sldMk cId="4091302961" sldId="259"/>
            <ac:spMk id="3" creationId="{0577023F-ED5C-49DD-FFA3-2D6065B93960}"/>
          </ac:spMkLst>
        </pc:spChg>
        <pc:spChg chg="add del mod">
          <ac:chgData name="ALBERTO GONZALEZ RUIZ" userId="d90da0eb-5d68-46d7-9427-38131e18095b" providerId="ADAL" clId="{B1759CF4-42CA-42CF-9049-6B53DAD2E661}" dt="2023-11-16T16:40:35.848" v="2287" actId="478"/>
          <ac:spMkLst>
            <pc:docMk/>
            <pc:sldMk cId="4091302961" sldId="259"/>
            <ac:spMk id="5" creationId="{6C5FE0BC-3136-B258-DB3A-86C61EA274C6}"/>
          </ac:spMkLst>
        </pc:spChg>
        <pc:spChg chg="add del mod">
          <ac:chgData name="ALBERTO GONZALEZ RUIZ" userId="d90da0eb-5d68-46d7-9427-38131e18095b" providerId="ADAL" clId="{B1759CF4-42CA-42CF-9049-6B53DAD2E661}" dt="2023-11-16T16:55:19.831" v="2422" actId="1076"/>
          <ac:spMkLst>
            <pc:docMk/>
            <pc:sldMk cId="4091302961" sldId="259"/>
            <ac:spMk id="6" creationId="{9F076D65-A216-9FDB-0989-0F35DFC79FE6}"/>
          </ac:spMkLst>
        </pc:spChg>
        <pc:graphicFrameChg chg="add del">
          <ac:chgData name="ALBERTO GONZALEZ RUIZ" userId="d90da0eb-5d68-46d7-9427-38131e18095b" providerId="ADAL" clId="{B1759CF4-42CA-42CF-9049-6B53DAD2E661}" dt="2023-11-02T22:19:01.568" v="421" actId="26606"/>
          <ac:graphicFrameMkLst>
            <pc:docMk/>
            <pc:sldMk cId="4091302961" sldId="259"/>
            <ac:graphicFrameMk id="63" creationId="{53908EAF-E706-D973-0224-C5B5862E3ACC}"/>
          </ac:graphicFrameMkLst>
        </pc:graphicFrameChg>
        <pc:graphicFrameChg chg="add del">
          <ac:chgData name="ALBERTO GONZALEZ RUIZ" userId="d90da0eb-5d68-46d7-9427-38131e18095b" providerId="ADAL" clId="{B1759CF4-42CA-42CF-9049-6B53DAD2E661}" dt="2023-11-02T22:19:03.797" v="423" actId="26606"/>
          <ac:graphicFrameMkLst>
            <pc:docMk/>
            <pc:sldMk cId="4091302961" sldId="259"/>
            <ac:graphicFrameMk id="64" creationId="{A21B8889-F317-3FCD-9B5C-D073BF1577FE}"/>
          </ac:graphicFrameMkLst>
        </pc:graphicFrameChg>
        <pc:picChg chg="del">
          <ac:chgData name="ALBERTO GONZALEZ RUIZ" userId="d90da0eb-5d68-46d7-9427-38131e18095b" providerId="ADAL" clId="{B1759CF4-42CA-42CF-9049-6B53DAD2E661}" dt="2023-11-02T22:15:20.834" v="381" actId="478"/>
          <ac:picMkLst>
            <pc:docMk/>
            <pc:sldMk cId="4091302961" sldId="259"/>
            <ac:picMk id="5" creationId="{0CC297EF-D4CB-5763-DB54-B94155D53390}"/>
          </ac:picMkLst>
        </pc:picChg>
        <pc:picChg chg="del">
          <ac:chgData name="ALBERTO GONZALEZ RUIZ" userId="d90da0eb-5d68-46d7-9427-38131e18095b" providerId="ADAL" clId="{B1759CF4-42CA-42CF-9049-6B53DAD2E661}" dt="2023-11-02T22:18:04.146" v="410" actId="478"/>
          <ac:picMkLst>
            <pc:docMk/>
            <pc:sldMk cId="4091302961" sldId="259"/>
            <ac:picMk id="7" creationId="{240DEAB2-4AA1-CF7F-6FA7-328A0D79AF15}"/>
          </ac:picMkLst>
        </pc:picChg>
        <pc:picChg chg="add mod">
          <ac:chgData name="ALBERTO GONZALEZ RUIZ" userId="d90da0eb-5d68-46d7-9427-38131e18095b" providerId="ADAL" clId="{B1759CF4-42CA-42CF-9049-6B53DAD2E661}" dt="2023-11-16T16:55:48.127" v="2429" actId="1076"/>
          <ac:picMkLst>
            <pc:docMk/>
            <pc:sldMk cId="4091302961" sldId="259"/>
            <ac:picMk id="7" creationId="{93A525D4-3235-B032-5744-EC71457A319B}"/>
          </ac:picMkLst>
        </pc:picChg>
        <pc:picChg chg="add mod modCrop">
          <ac:chgData name="ALBERTO GONZALEZ RUIZ" userId="d90da0eb-5d68-46d7-9427-38131e18095b" providerId="ADAL" clId="{B1759CF4-42CA-42CF-9049-6B53DAD2E661}" dt="2023-11-16T16:55:50.084" v="2430" actId="1076"/>
          <ac:picMkLst>
            <pc:docMk/>
            <pc:sldMk cId="4091302961" sldId="259"/>
            <ac:picMk id="8" creationId="{775E520C-86D7-65A4-0FB2-FA7741C99C3D}"/>
          </ac:picMkLst>
        </pc:picChg>
        <pc:cxnChg chg="add mod">
          <ac:chgData name="ALBERTO GONZALEZ RUIZ" userId="d90da0eb-5d68-46d7-9427-38131e18095b" providerId="ADAL" clId="{B1759CF4-42CA-42CF-9049-6B53DAD2E661}" dt="2023-11-16T16:55:54.826" v="2431" actId="13822"/>
          <ac:cxnSpMkLst>
            <pc:docMk/>
            <pc:sldMk cId="4091302961" sldId="259"/>
            <ac:cxnSpMk id="9" creationId="{899E93DD-9B00-9ACD-7F79-5BFEB43B82A8}"/>
          </ac:cxnSpMkLst>
        </pc:cxnChg>
        <pc:cxnChg chg="add mod">
          <ac:chgData name="ALBERTO GONZALEZ RUIZ" userId="d90da0eb-5d68-46d7-9427-38131e18095b" providerId="ADAL" clId="{B1759CF4-42CA-42CF-9049-6B53DAD2E661}" dt="2023-11-16T16:55:57.835" v="2432" actId="13822"/>
          <ac:cxnSpMkLst>
            <pc:docMk/>
            <pc:sldMk cId="4091302961" sldId="259"/>
            <ac:cxnSpMk id="12" creationId="{F5E61E78-4BF1-E7B5-72C7-997078E8BA81}"/>
          </ac:cxnSpMkLst>
        </pc:cxnChg>
      </pc:sldChg>
      <pc:sldChg chg="addSp delSp modSp add mod modTransition">
        <pc:chgData name="ALBERTO GONZALEZ RUIZ" userId="d90da0eb-5d68-46d7-9427-38131e18095b" providerId="ADAL" clId="{B1759CF4-42CA-42CF-9049-6B53DAD2E661}" dt="2023-11-16T16:46:35.225" v="2326"/>
        <pc:sldMkLst>
          <pc:docMk/>
          <pc:sldMk cId="1078340865" sldId="260"/>
        </pc:sldMkLst>
        <pc:spChg chg="mod">
          <ac:chgData name="ALBERTO GONZALEZ RUIZ" userId="d90da0eb-5d68-46d7-9427-38131e18095b" providerId="ADAL" clId="{B1759CF4-42CA-42CF-9049-6B53DAD2E661}" dt="2023-11-02T22:57:55.239" v="1064" actId="1076"/>
          <ac:spMkLst>
            <pc:docMk/>
            <pc:sldMk cId="1078340865" sldId="260"/>
            <ac:spMk id="2" creationId="{9C6D0709-AD8B-D9B3-B5C5-91B9D9399155}"/>
          </ac:spMkLst>
        </pc:spChg>
        <pc:spChg chg="mod">
          <ac:chgData name="ALBERTO GONZALEZ RUIZ" userId="d90da0eb-5d68-46d7-9427-38131e18095b" providerId="ADAL" clId="{B1759CF4-42CA-42CF-9049-6B53DAD2E661}" dt="2023-11-02T22:57:52.027" v="1063" actId="1076"/>
          <ac:spMkLst>
            <pc:docMk/>
            <pc:sldMk cId="1078340865" sldId="260"/>
            <ac:spMk id="3" creationId="{0577023F-ED5C-49DD-FFA3-2D6065B93960}"/>
          </ac:spMkLst>
        </pc:spChg>
        <pc:spChg chg="add del">
          <ac:chgData name="ALBERTO GONZALEZ RUIZ" userId="d90da0eb-5d68-46d7-9427-38131e18095b" providerId="ADAL" clId="{B1759CF4-42CA-42CF-9049-6B53DAD2E661}" dt="2023-11-02T22:26:17.444" v="427" actId="22"/>
          <ac:spMkLst>
            <pc:docMk/>
            <pc:sldMk cId="1078340865" sldId="260"/>
            <ac:spMk id="5" creationId="{6A285688-76FF-F5DE-F19C-AFEDE64DB6BB}"/>
          </ac:spMkLst>
        </pc:spChg>
        <pc:spChg chg="del">
          <ac:chgData name="ALBERTO GONZALEZ RUIZ" userId="d90da0eb-5d68-46d7-9427-38131e18095b" providerId="ADAL" clId="{B1759CF4-42CA-42CF-9049-6B53DAD2E661}" dt="2023-11-02T22:26:11.287" v="425" actId="478"/>
          <ac:spMkLst>
            <pc:docMk/>
            <pc:sldMk cId="1078340865" sldId="260"/>
            <ac:spMk id="6" creationId="{9F076D65-A216-9FDB-0989-0F35DFC79FE6}"/>
          </ac:spMkLst>
        </pc:spChg>
        <pc:spChg chg="add mod">
          <ac:chgData name="ALBERTO GONZALEZ RUIZ" userId="d90da0eb-5d68-46d7-9427-38131e18095b" providerId="ADAL" clId="{B1759CF4-42CA-42CF-9049-6B53DAD2E661}" dt="2023-11-02T22:57:32.404" v="1052" actId="208"/>
          <ac:spMkLst>
            <pc:docMk/>
            <pc:sldMk cId="1078340865" sldId="260"/>
            <ac:spMk id="8" creationId="{1C145BAF-1415-9B9E-560A-9BACC5043828}"/>
          </ac:spMkLst>
        </pc:spChg>
        <pc:picChg chg="add mod">
          <ac:chgData name="ALBERTO GONZALEZ RUIZ" userId="d90da0eb-5d68-46d7-9427-38131e18095b" providerId="ADAL" clId="{B1759CF4-42CA-42CF-9049-6B53DAD2E661}" dt="2023-11-02T22:57:57.555" v="1065" actId="1076"/>
          <ac:picMkLst>
            <pc:docMk/>
            <pc:sldMk cId="1078340865" sldId="260"/>
            <ac:picMk id="9" creationId="{71A54C26-FB30-5C75-EDA9-45A43F66008F}"/>
          </ac:picMkLst>
        </pc:picChg>
      </pc:sldChg>
      <pc:sldChg chg="addSp modSp add mod modTransition">
        <pc:chgData name="ALBERTO GONZALEZ RUIZ" userId="d90da0eb-5d68-46d7-9427-38131e18095b" providerId="ADAL" clId="{B1759CF4-42CA-42CF-9049-6B53DAD2E661}" dt="2023-11-16T16:46:35.225" v="2326"/>
        <pc:sldMkLst>
          <pc:docMk/>
          <pc:sldMk cId="1394752566" sldId="261"/>
        </pc:sldMkLst>
        <pc:spChg chg="mod">
          <ac:chgData name="ALBERTO GONZALEZ RUIZ" userId="d90da0eb-5d68-46d7-9427-38131e18095b" providerId="ADAL" clId="{B1759CF4-42CA-42CF-9049-6B53DAD2E661}" dt="2023-11-02T22:41:09.535" v="845" actId="1076"/>
          <ac:spMkLst>
            <pc:docMk/>
            <pc:sldMk cId="1394752566" sldId="261"/>
            <ac:spMk id="2" creationId="{9C6D0709-AD8B-D9B3-B5C5-91B9D9399155}"/>
          </ac:spMkLst>
        </pc:spChg>
        <pc:spChg chg="mod">
          <ac:chgData name="ALBERTO GONZALEZ RUIZ" userId="d90da0eb-5d68-46d7-9427-38131e18095b" providerId="ADAL" clId="{B1759CF4-42CA-42CF-9049-6B53DAD2E661}" dt="2023-11-02T22:41:12.178" v="846" actId="1076"/>
          <ac:spMkLst>
            <pc:docMk/>
            <pc:sldMk cId="1394752566" sldId="261"/>
            <ac:spMk id="3" creationId="{0577023F-ED5C-49DD-FFA3-2D6065B93960}"/>
          </ac:spMkLst>
        </pc:spChg>
        <pc:spChg chg="add mod">
          <ac:chgData name="ALBERTO GONZALEZ RUIZ" userId="d90da0eb-5d68-46d7-9427-38131e18095b" providerId="ADAL" clId="{B1759CF4-42CA-42CF-9049-6B53DAD2E661}" dt="2023-11-02T22:41:06.060" v="844" actId="1076"/>
          <ac:spMkLst>
            <pc:docMk/>
            <pc:sldMk cId="1394752566" sldId="261"/>
            <ac:spMk id="5" creationId="{719DDBA7-D06E-319A-2117-90EA3FF140DB}"/>
          </ac:spMkLst>
        </pc:spChg>
        <pc:spChg chg="mod">
          <ac:chgData name="ALBERTO GONZALEZ RUIZ" userId="d90da0eb-5d68-46d7-9427-38131e18095b" providerId="ADAL" clId="{B1759CF4-42CA-42CF-9049-6B53DAD2E661}" dt="2023-11-02T22:41:16.594" v="847" actId="1076"/>
          <ac:spMkLst>
            <pc:docMk/>
            <pc:sldMk cId="1394752566" sldId="261"/>
            <ac:spMk id="8" creationId="{1C145BAF-1415-9B9E-560A-9BACC5043828}"/>
          </ac:spMkLst>
        </pc:spChg>
        <pc:picChg chg="add mod">
          <ac:chgData name="ALBERTO GONZALEZ RUIZ" userId="d90da0eb-5d68-46d7-9427-38131e18095b" providerId="ADAL" clId="{B1759CF4-42CA-42CF-9049-6B53DAD2E661}" dt="2023-11-10T16:01:18.626" v="2279" actId="1076"/>
          <ac:picMkLst>
            <pc:docMk/>
            <pc:sldMk cId="1394752566" sldId="261"/>
            <ac:picMk id="4" creationId="{76250534-6961-4C90-61F9-DF7FD9D25893}"/>
          </ac:picMkLst>
        </pc:picChg>
        <pc:picChg chg="add mod">
          <ac:chgData name="ALBERTO GONZALEZ RUIZ" userId="d90da0eb-5d68-46d7-9427-38131e18095b" providerId="ADAL" clId="{B1759CF4-42CA-42CF-9049-6B53DAD2E661}" dt="2023-11-10T16:01:14.150" v="2276" actId="1076"/>
          <ac:picMkLst>
            <pc:docMk/>
            <pc:sldMk cId="1394752566" sldId="261"/>
            <ac:picMk id="4098" creationId="{240731B8-7590-4FCB-7631-FE162BCFBED7}"/>
          </ac:picMkLst>
        </pc:picChg>
        <pc:cxnChg chg="add mod">
          <ac:chgData name="ALBERTO GONZALEZ RUIZ" userId="d90da0eb-5d68-46d7-9427-38131e18095b" providerId="ADAL" clId="{B1759CF4-42CA-42CF-9049-6B53DAD2E661}" dt="2023-11-02T22:42:00.599" v="853" actId="14100"/>
          <ac:cxnSpMkLst>
            <pc:docMk/>
            <pc:sldMk cId="1394752566" sldId="261"/>
            <ac:cxnSpMk id="7" creationId="{6403240F-C7BC-454C-475E-D87B9E4E5660}"/>
          </ac:cxnSpMkLst>
        </pc:cxnChg>
      </pc:sldChg>
      <pc:sldChg chg="addSp delSp modSp add mod modTransition">
        <pc:chgData name="ALBERTO GONZALEZ RUIZ" userId="d90da0eb-5d68-46d7-9427-38131e18095b" providerId="ADAL" clId="{B1759CF4-42CA-42CF-9049-6B53DAD2E661}" dt="2023-11-16T16:46:35.225" v="2326"/>
        <pc:sldMkLst>
          <pc:docMk/>
          <pc:sldMk cId="997053896" sldId="262"/>
        </pc:sldMkLst>
        <pc:spChg chg="mod">
          <ac:chgData name="ALBERTO GONZALEZ RUIZ" userId="d90da0eb-5d68-46d7-9427-38131e18095b" providerId="ADAL" clId="{B1759CF4-42CA-42CF-9049-6B53DAD2E661}" dt="2023-11-02T22:47:43.735" v="955" actId="1076"/>
          <ac:spMkLst>
            <pc:docMk/>
            <pc:sldMk cId="997053896" sldId="262"/>
            <ac:spMk id="2" creationId="{9C6D0709-AD8B-D9B3-B5C5-91B9D9399155}"/>
          </ac:spMkLst>
        </pc:spChg>
        <pc:spChg chg="mod">
          <ac:chgData name="ALBERTO GONZALEZ RUIZ" userId="d90da0eb-5d68-46d7-9427-38131e18095b" providerId="ADAL" clId="{B1759CF4-42CA-42CF-9049-6B53DAD2E661}" dt="2023-11-02T22:49:56.634" v="991" actId="21"/>
          <ac:spMkLst>
            <pc:docMk/>
            <pc:sldMk cId="997053896" sldId="262"/>
            <ac:spMk id="3" creationId="{0577023F-ED5C-49DD-FFA3-2D6065B93960}"/>
          </ac:spMkLst>
        </pc:spChg>
        <pc:spChg chg="mod">
          <ac:chgData name="ALBERTO GONZALEZ RUIZ" userId="d90da0eb-5d68-46d7-9427-38131e18095b" providerId="ADAL" clId="{B1759CF4-42CA-42CF-9049-6B53DAD2E661}" dt="2023-11-02T22:50:42.362" v="1004" actId="1076"/>
          <ac:spMkLst>
            <pc:docMk/>
            <pc:sldMk cId="997053896" sldId="262"/>
            <ac:spMk id="5" creationId="{719DDBA7-D06E-319A-2117-90EA3FF140DB}"/>
          </ac:spMkLst>
        </pc:spChg>
        <pc:spChg chg="mod">
          <ac:chgData name="ALBERTO GONZALEZ RUIZ" userId="d90da0eb-5d68-46d7-9427-38131e18095b" providerId="ADAL" clId="{B1759CF4-42CA-42CF-9049-6B53DAD2E661}" dt="2023-11-02T22:50:45.906" v="1005" actId="1076"/>
          <ac:spMkLst>
            <pc:docMk/>
            <pc:sldMk cId="997053896" sldId="262"/>
            <ac:spMk id="8" creationId="{1C145BAF-1415-9B9E-560A-9BACC5043828}"/>
          </ac:spMkLst>
        </pc:spChg>
        <pc:spChg chg="add mod">
          <ac:chgData name="ALBERTO GONZALEZ RUIZ" userId="d90da0eb-5d68-46d7-9427-38131e18095b" providerId="ADAL" clId="{B1759CF4-42CA-42CF-9049-6B53DAD2E661}" dt="2023-11-02T22:50:48.992" v="1006" actId="1076"/>
          <ac:spMkLst>
            <pc:docMk/>
            <pc:sldMk cId="997053896" sldId="262"/>
            <ac:spMk id="10" creationId="{FD6010C6-932E-6385-52F7-451CF1EDA0B9}"/>
          </ac:spMkLst>
        </pc:spChg>
        <pc:spChg chg="add mod">
          <ac:chgData name="ALBERTO GONZALEZ RUIZ" userId="d90da0eb-5d68-46d7-9427-38131e18095b" providerId="ADAL" clId="{B1759CF4-42CA-42CF-9049-6B53DAD2E661}" dt="2023-11-02T22:50:28.821" v="1001" actId="1076"/>
          <ac:spMkLst>
            <pc:docMk/>
            <pc:sldMk cId="997053896" sldId="262"/>
            <ac:spMk id="12" creationId="{8894FD29-8BE9-1DFE-678F-AEA409B5BC05}"/>
          </ac:spMkLst>
        </pc:spChg>
        <pc:picChg chg="add mod">
          <ac:chgData name="ALBERTO GONZALEZ RUIZ" userId="d90da0eb-5d68-46d7-9427-38131e18095b" providerId="ADAL" clId="{B1759CF4-42CA-42CF-9049-6B53DAD2E661}" dt="2023-11-10T16:01:28.653" v="2281" actId="14100"/>
          <ac:picMkLst>
            <pc:docMk/>
            <pc:sldMk cId="997053896" sldId="262"/>
            <ac:picMk id="4" creationId="{4A81C4FC-F762-72A2-F7E7-BC822FA1CAA7}"/>
          </ac:picMkLst>
        </pc:picChg>
        <pc:picChg chg="add del mod">
          <ac:chgData name="ALBERTO GONZALEZ RUIZ" userId="d90da0eb-5d68-46d7-9427-38131e18095b" providerId="ADAL" clId="{B1759CF4-42CA-42CF-9049-6B53DAD2E661}" dt="2023-11-02T22:47:12.891" v="945" actId="22"/>
          <ac:picMkLst>
            <pc:docMk/>
            <pc:sldMk cId="997053896" sldId="262"/>
            <ac:picMk id="6" creationId="{136AC680-F5E5-A691-F820-B442DEA0FE05}"/>
          </ac:picMkLst>
        </pc:picChg>
        <pc:picChg chg="add mod">
          <ac:chgData name="ALBERTO GONZALEZ RUIZ" userId="d90da0eb-5d68-46d7-9427-38131e18095b" providerId="ADAL" clId="{B1759CF4-42CA-42CF-9049-6B53DAD2E661}" dt="2023-11-10T15:58:42.708" v="2237" actId="1076"/>
          <ac:picMkLst>
            <pc:docMk/>
            <pc:sldMk cId="997053896" sldId="262"/>
            <ac:picMk id="6" creationId="{45B04B81-5B4E-4E14-65FC-DE48447D2000}"/>
          </ac:picMkLst>
        </pc:picChg>
        <pc:picChg chg="add mod">
          <ac:chgData name="ALBERTO GONZALEZ RUIZ" userId="d90da0eb-5d68-46d7-9427-38131e18095b" providerId="ADAL" clId="{B1759CF4-42CA-42CF-9049-6B53DAD2E661}" dt="2023-11-10T16:01:26.746" v="2280" actId="1076"/>
          <ac:picMkLst>
            <pc:docMk/>
            <pc:sldMk cId="997053896" sldId="262"/>
            <ac:picMk id="1026" creationId="{6E43225E-AD36-1DB5-500F-349623EEACBB}"/>
          </ac:picMkLst>
        </pc:picChg>
        <pc:cxnChg chg="mod">
          <ac:chgData name="ALBERTO GONZALEZ RUIZ" userId="d90da0eb-5d68-46d7-9427-38131e18095b" providerId="ADAL" clId="{B1759CF4-42CA-42CF-9049-6B53DAD2E661}" dt="2023-11-02T22:50:31.199" v="1002" actId="14100"/>
          <ac:cxnSpMkLst>
            <pc:docMk/>
            <pc:sldMk cId="997053896" sldId="262"/>
            <ac:cxnSpMk id="7" creationId="{6403240F-C7BC-454C-475E-D87B9E4E5660}"/>
          </ac:cxnSpMkLst>
        </pc:cxnChg>
      </pc:sldChg>
      <pc:sldChg chg="addSp delSp modSp add mod modTransition">
        <pc:chgData name="ALBERTO GONZALEZ RUIZ" userId="d90da0eb-5d68-46d7-9427-38131e18095b" providerId="ADAL" clId="{B1759CF4-42CA-42CF-9049-6B53DAD2E661}" dt="2023-11-16T16:46:35.225" v="2326"/>
        <pc:sldMkLst>
          <pc:docMk/>
          <pc:sldMk cId="1201736838" sldId="263"/>
        </pc:sldMkLst>
        <pc:spChg chg="mod">
          <ac:chgData name="ALBERTO GONZALEZ RUIZ" userId="d90da0eb-5d68-46d7-9427-38131e18095b" providerId="ADAL" clId="{B1759CF4-42CA-42CF-9049-6B53DAD2E661}" dt="2023-11-02T23:08:27.973" v="1360" actId="1076"/>
          <ac:spMkLst>
            <pc:docMk/>
            <pc:sldMk cId="1201736838" sldId="263"/>
            <ac:spMk id="3" creationId="{0577023F-ED5C-49DD-FFA3-2D6065B93960}"/>
          </ac:spMkLst>
        </pc:spChg>
        <pc:spChg chg="mod">
          <ac:chgData name="ALBERTO GONZALEZ RUIZ" userId="d90da0eb-5d68-46d7-9427-38131e18095b" providerId="ADAL" clId="{B1759CF4-42CA-42CF-9049-6B53DAD2E661}" dt="2023-11-02T23:08:21.759" v="1357" actId="1076"/>
          <ac:spMkLst>
            <pc:docMk/>
            <pc:sldMk cId="1201736838" sldId="263"/>
            <ac:spMk id="5" creationId="{719DDBA7-D06E-319A-2117-90EA3FF140DB}"/>
          </ac:spMkLst>
        </pc:spChg>
        <pc:spChg chg="mod">
          <ac:chgData name="ALBERTO GONZALEZ RUIZ" userId="d90da0eb-5d68-46d7-9427-38131e18095b" providerId="ADAL" clId="{B1759CF4-42CA-42CF-9049-6B53DAD2E661}" dt="2023-11-02T23:08:21.759" v="1357" actId="1076"/>
          <ac:spMkLst>
            <pc:docMk/>
            <pc:sldMk cId="1201736838" sldId="263"/>
            <ac:spMk id="8" creationId="{1C145BAF-1415-9B9E-560A-9BACC5043828}"/>
          </ac:spMkLst>
        </pc:spChg>
        <pc:spChg chg="mod">
          <ac:chgData name="ALBERTO GONZALEZ RUIZ" userId="d90da0eb-5d68-46d7-9427-38131e18095b" providerId="ADAL" clId="{B1759CF4-42CA-42CF-9049-6B53DAD2E661}" dt="2023-11-02T23:08:21.759" v="1357" actId="1076"/>
          <ac:spMkLst>
            <pc:docMk/>
            <pc:sldMk cId="1201736838" sldId="263"/>
            <ac:spMk id="10" creationId="{FD6010C6-932E-6385-52F7-451CF1EDA0B9}"/>
          </ac:spMkLst>
        </pc:spChg>
        <pc:spChg chg="mod">
          <ac:chgData name="ALBERTO GONZALEZ RUIZ" userId="d90da0eb-5d68-46d7-9427-38131e18095b" providerId="ADAL" clId="{B1759CF4-42CA-42CF-9049-6B53DAD2E661}" dt="2023-11-02T23:08:21.759" v="1357" actId="1076"/>
          <ac:spMkLst>
            <pc:docMk/>
            <pc:sldMk cId="1201736838" sldId="263"/>
            <ac:spMk id="12" creationId="{8894FD29-8BE9-1DFE-678F-AEA409B5BC05}"/>
          </ac:spMkLst>
        </pc:spChg>
        <pc:picChg chg="add mod">
          <ac:chgData name="ALBERTO GONZALEZ RUIZ" userId="d90da0eb-5d68-46d7-9427-38131e18095b" providerId="ADAL" clId="{B1759CF4-42CA-42CF-9049-6B53DAD2E661}" dt="2023-11-10T15:58:58.065" v="2241" actId="1076"/>
          <ac:picMkLst>
            <pc:docMk/>
            <pc:sldMk cId="1201736838" sldId="263"/>
            <ac:picMk id="4" creationId="{1B7A537F-6288-53CA-25C4-942A406AC226}"/>
          </ac:picMkLst>
        </pc:picChg>
        <pc:picChg chg="add mod">
          <ac:chgData name="ALBERTO GONZALEZ RUIZ" userId="d90da0eb-5d68-46d7-9427-38131e18095b" providerId="ADAL" clId="{B1759CF4-42CA-42CF-9049-6B53DAD2E661}" dt="2023-11-10T15:59:04.965" v="2243" actId="1076"/>
          <ac:picMkLst>
            <pc:docMk/>
            <pc:sldMk cId="1201736838" sldId="263"/>
            <ac:picMk id="6" creationId="{DE0C5252-FEB0-C993-87F6-39B80064304C}"/>
          </ac:picMkLst>
        </pc:picChg>
        <pc:picChg chg="add mod">
          <ac:chgData name="ALBERTO GONZALEZ RUIZ" userId="d90da0eb-5d68-46d7-9427-38131e18095b" providerId="ADAL" clId="{B1759CF4-42CA-42CF-9049-6B53DAD2E661}" dt="2023-11-10T15:59:24.709" v="2250" actId="1076"/>
          <ac:picMkLst>
            <pc:docMk/>
            <pc:sldMk cId="1201736838" sldId="263"/>
            <ac:picMk id="7" creationId="{EC8D7240-8260-84A9-B8D7-20DAC2C5AA53}"/>
          </ac:picMkLst>
        </pc:picChg>
        <pc:cxnChg chg="del mod">
          <ac:chgData name="ALBERTO GONZALEZ RUIZ" userId="d90da0eb-5d68-46d7-9427-38131e18095b" providerId="ADAL" clId="{B1759CF4-42CA-42CF-9049-6B53DAD2E661}" dt="2023-11-02T23:07:56.634" v="1352" actId="478"/>
          <ac:cxnSpMkLst>
            <pc:docMk/>
            <pc:sldMk cId="1201736838" sldId="263"/>
            <ac:cxnSpMk id="7" creationId="{6403240F-C7BC-454C-475E-D87B9E4E5660}"/>
          </ac:cxnSpMkLst>
        </pc:cxnChg>
        <pc:cxnChg chg="add mod">
          <ac:chgData name="ALBERTO GONZALEZ RUIZ" userId="d90da0eb-5d68-46d7-9427-38131e18095b" providerId="ADAL" clId="{B1759CF4-42CA-42CF-9049-6B53DAD2E661}" dt="2023-11-02T23:08:21.759" v="1357" actId="1076"/>
          <ac:cxnSpMkLst>
            <pc:docMk/>
            <pc:sldMk cId="1201736838" sldId="263"/>
            <ac:cxnSpMk id="18" creationId="{B2232382-AA8B-C767-0081-7AC0CA0550A2}"/>
          </ac:cxnSpMkLst>
        </pc:cxnChg>
      </pc:sldChg>
      <pc:sldChg chg="addSp modSp add mod modTransition">
        <pc:chgData name="ALBERTO GONZALEZ RUIZ" userId="d90da0eb-5d68-46d7-9427-38131e18095b" providerId="ADAL" clId="{B1759CF4-42CA-42CF-9049-6B53DAD2E661}" dt="2023-11-16T17:15:00.875" v="2518" actId="1076"/>
        <pc:sldMkLst>
          <pc:docMk/>
          <pc:sldMk cId="1505153905" sldId="264"/>
        </pc:sldMkLst>
        <pc:spChg chg="mod">
          <ac:chgData name="ALBERTO GONZALEZ RUIZ" userId="d90da0eb-5d68-46d7-9427-38131e18095b" providerId="ADAL" clId="{B1759CF4-42CA-42CF-9049-6B53DAD2E661}" dt="2023-11-02T23:24:42.252" v="1587" actId="20577"/>
          <ac:spMkLst>
            <pc:docMk/>
            <pc:sldMk cId="1505153905" sldId="264"/>
            <ac:spMk id="2" creationId="{9C6D0709-AD8B-D9B3-B5C5-91B9D9399155}"/>
          </ac:spMkLst>
        </pc:spChg>
        <pc:spChg chg="mod">
          <ac:chgData name="ALBERTO GONZALEZ RUIZ" userId="d90da0eb-5d68-46d7-9427-38131e18095b" providerId="ADAL" clId="{B1759CF4-42CA-42CF-9049-6B53DAD2E661}" dt="2023-11-02T23:28:48.074" v="1685" actId="1076"/>
          <ac:spMkLst>
            <pc:docMk/>
            <pc:sldMk cId="1505153905" sldId="264"/>
            <ac:spMk id="3" creationId="{0577023F-ED5C-49DD-FFA3-2D6065B93960}"/>
          </ac:spMkLst>
        </pc:spChg>
        <pc:spChg chg="mod">
          <ac:chgData name="ALBERTO GONZALEZ RUIZ" userId="d90da0eb-5d68-46d7-9427-38131e18095b" providerId="ADAL" clId="{B1759CF4-42CA-42CF-9049-6B53DAD2E661}" dt="2023-11-16T17:14:55.284" v="2516" actId="14100"/>
          <ac:spMkLst>
            <pc:docMk/>
            <pc:sldMk cId="1505153905" sldId="264"/>
            <ac:spMk id="5" creationId="{719DDBA7-D06E-319A-2117-90EA3FF140DB}"/>
          </ac:spMkLst>
        </pc:spChg>
        <pc:spChg chg="mod">
          <ac:chgData name="ALBERTO GONZALEZ RUIZ" userId="d90da0eb-5d68-46d7-9427-38131e18095b" providerId="ADAL" clId="{B1759CF4-42CA-42CF-9049-6B53DAD2E661}" dt="2023-11-02T23:28:52.436" v="1686" actId="1076"/>
          <ac:spMkLst>
            <pc:docMk/>
            <pc:sldMk cId="1505153905" sldId="264"/>
            <ac:spMk id="8" creationId="{1C145BAF-1415-9B9E-560A-9BACC5043828}"/>
          </ac:spMkLst>
        </pc:spChg>
        <pc:spChg chg="mod">
          <ac:chgData name="ALBERTO GONZALEZ RUIZ" userId="d90da0eb-5d68-46d7-9427-38131e18095b" providerId="ADAL" clId="{B1759CF4-42CA-42CF-9049-6B53DAD2E661}" dt="2023-11-16T17:14:52.299" v="2515" actId="14100"/>
          <ac:spMkLst>
            <pc:docMk/>
            <pc:sldMk cId="1505153905" sldId="264"/>
            <ac:spMk id="10" creationId="{FD6010C6-932E-6385-52F7-451CF1EDA0B9}"/>
          </ac:spMkLst>
        </pc:spChg>
        <pc:spChg chg="mod">
          <ac:chgData name="ALBERTO GONZALEZ RUIZ" userId="d90da0eb-5d68-46d7-9427-38131e18095b" providerId="ADAL" clId="{B1759CF4-42CA-42CF-9049-6B53DAD2E661}" dt="2023-11-10T15:55:29.372" v="2204" actId="1035"/>
          <ac:spMkLst>
            <pc:docMk/>
            <pc:sldMk cId="1505153905" sldId="264"/>
            <ac:spMk id="12" creationId="{8894FD29-8BE9-1DFE-678F-AEA409B5BC05}"/>
          </ac:spMkLst>
        </pc:spChg>
        <pc:spChg chg="add mod">
          <ac:chgData name="ALBERTO GONZALEZ RUIZ" userId="d90da0eb-5d68-46d7-9427-38131e18095b" providerId="ADAL" clId="{B1759CF4-42CA-42CF-9049-6B53DAD2E661}" dt="2023-11-02T23:29:31.372" v="1694" actId="1076"/>
          <ac:spMkLst>
            <pc:docMk/>
            <pc:sldMk cId="1505153905" sldId="264"/>
            <ac:spMk id="21" creationId="{90DC2531-4E2C-558A-9B21-C3DC91D2B83E}"/>
          </ac:spMkLst>
        </pc:spChg>
        <pc:picChg chg="add mod">
          <ac:chgData name="ALBERTO GONZALEZ RUIZ" userId="d90da0eb-5d68-46d7-9427-38131e18095b" providerId="ADAL" clId="{B1759CF4-42CA-42CF-9049-6B53DAD2E661}" dt="2023-11-10T15:59:13.291" v="2245" actId="1076"/>
          <ac:picMkLst>
            <pc:docMk/>
            <pc:sldMk cId="1505153905" sldId="264"/>
            <ac:picMk id="4" creationId="{2C6A2D5D-C496-36F1-8C5C-667971CBE5CE}"/>
          </ac:picMkLst>
        </pc:picChg>
        <pc:picChg chg="add mod">
          <ac:chgData name="ALBERTO GONZALEZ RUIZ" userId="d90da0eb-5d68-46d7-9427-38131e18095b" providerId="ADAL" clId="{B1759CF4-42CA-42CF-9049-6B53DAD2E661}" dt="2023-11-10T16:00:45.058" v="2273" actId="1076"/>
          <ac:picMkLst>
            <pc:docMk/>
            <pc:sldMk cId="1505153905" sldId="264"/>
            <ac:picMk id="6" creationId="{9615E652-64B6-48FE-7F57-CE6A9031573C}"/>
          </ac:picMkLst>
        </pc:picChg>
        <pc:picChg chg="add mod">
          <ac:chgData name="ALBERTO GONZALEZ RUIZ" userId="d90da0eb-5d68-46d7-9427-38131e18095b" providerId="ADAL" clId="{B1759CF4-42CA-42CF-9049-6B53DAD2E661}" dt="2023-11-16T16:57:19.313" v="2435" actId="1076"/>
          <ac:picMkLst>
            <pc:docMk/>
            <pc:sldMk cId="1505153905" sldId="264"/>
            <ac:picMk id="2050" creationId="{BC54C524-CE31-99FB-EF3C-A4DEB05F0E4B}"/>
          </ac:picMkLst>
        </pc:picChg>
        <pc:picChg chg="add mod">
          <ac:chgData name="ALBERTO GONZALEZ RUIZ" userId="d90da0eb-5d68-46d7-9427-38131e18095b" providerId="ADAL" clId="{B1759CF4-42CA-42CF-9049-6B53DAD2E661}" dt="2023-11-16T17:15:00.875" v="2518" actId="1076"/>
          <ac:picMkLst>
            <pc:docMk/>
            <pc:sldMk cId="1505153905" sldId="264"/>
            <ac:picMk id="2052" creationId="{D1F6A7BA-B74D-85E2-45D7-185B80F69637}"/>
          </ac:picMkLst>
        </pc:picChg>
        <pc:cxnChg chg="mod">
          <ac:chgData name="ALBERTO GONZALEZ RUIZ" userId="d90da0eb-5d68-46d7-9427-38131e18095b" providerId="ADAL" clId="{B1759CF4-42CA-42CF-9049-6B53DAD2E661}" dt="2023-11-16T17:14:55.284" v="2516" actId="14100"/>
          <ac:cxnSpMkLst>
            <pc:docMk/>
            <pc:sldMk cId="1505153905" sldId="264"/>
            <ac:cxnSpMk id="18" creationId="{B2232382-AA8B-C767-0081-7AC0CA0550A2}"/>
          </ac:cxnSpMkLst>
        </pc:cxnChg>
        <pc:cxnChg chg="add mod">
          <ac:chgData name="ALBERTO GONZALEZ RUIZ" userId="d90da0eb-5d68-46d7-9427-38131e18095b" providerId="ADAL" clId="{B1759CF4-42CA-42CF-9049-6B53DAD2E661}" dt="2023-11-16T17:14:55.284" v="2516" actId="14100"/>
          <ac:cxnSpMkLst>
            <pc:docMk/>
            <pc:sldMk cId="1505153905" sldId="264"/>
            <ac:cxnSpMk id="23" creationId="{13677B8F-4912-B303-6D9B-940D5703B1D7}"/>
          </ac:cxnSpMkLst>
        </pc:cxnChg>
      </pc:sldChg>
      <pc:sldChg chg="addSp delSp modSp add mod ord modTransition setBg">
        <pc:chgData name="ALBERTO GONZALEZ RUIZ" userId="d90da0eb-5d68-46d7-9427-38131e18095b" providerId="ADAL" clId="{B1759CF4-42CA-42CF-9049-6B53DAD2E661}" dt="2023-11-16T17:06:41.416" v="2502" actId="1076"/>
        <pc:sldMkLst>
          <pc:docMk/>
          <pc:sldMk cId="4174941465" sldId="265"/>
        </pc:sldMkLst>
        <pc:spChg chg="del mod">
          <ac:chgData name="ALBERTO GONZALEZ RUIZ" userId="d90da0eb-5d68-46d7-9427-38131e18095b" providerId="ADAL" clId="{B1759CF4-42CA-42CF-9049-6B53DAD2E661}" dt="2023-11-16T16:50:49.036" v="2350" actId="478"/>
          <ac:spMkLst>
            <pc:docMk/>
            <pc:sldMk cId="4174941465" sldId="265"/>
            <ac:spMk id="2" creationId="{4924D5C0-0E3C-30A8-997B-60748C9D5C92}"/>
          </ac:spMkLst>
        </pc:spChg>
        <pc:spChg chg="del mod">
          <ac:chgData name="ALBERTO GONZALEZ RUIZ" userId="d90da0eb-5d68-46d7-9427-38131e18095b" providerId="ADAL" clId="{B1759CF4-42CA-42CF-9049-6B53DAD2E661}" dt="2023-11-16T16:50:11.790" v="2348" actId="26606"/>
          <ac:spMkLst>
            <pc:docMk/>
            <pc:sldMk cId="4174941465" sldId="265"/>
            <ac:spMk id="3" creationId="{93832938-2892-FEFE-2B8D-E957C61EECFB}"/>
          </ac:spMkLst>
        </pc:spChg>
        <pc:spChg chg="add del mod">
          <ac:chgData name="ALBERTO GONZALEZ RUIZ" userId="d90da0eb-5d68-46d7-9427-38131e18095b" providerId="ADAL" clId="{B1759CF4-42CA-42CF-9049-6B53DAD2E661}" dt="2023-11-16T16:48:32.900" v="2332"/>
          <ac:spMkLst>
            <pc:docMk/>
            <pc:sldMk cId="4174941465" sldId="265"/>
            <ac:spMk id="4" creationId="{87902086-051E-47AD-8ED2-F59CCA894C9C}"/>
          </ac:spMkLst>
        </pc:spChg>
        <pc:spChg chg="add del">
          <ac:chgData name="ALBERTO GONZALEZ RUIZ" userId="d90da0eb-5d68-46d7-9427-38131e18095b" providerId="ADAL" clId="{B1759CF4-42CA-42CF-9049-6B53DAD2E661}" dt="2023-11-16T16:48:38.040" v="2334"/>
          <ac:spMkLst>
            <pc:docMk/>
            <pc:sldMk cId="4174941465" sldId="265"/>
            <ac:spMk id="5" creationId="{3700A3FB-2D2A-6332-3A03-B7FA671CE127}"/>
          </ac:spMkLst>
        </pc:spChg>
        <pc:spChg chg="add del mod">
          <ac:chgData name="ALBERTO GONZALEZ RUIZ" userId="d90da0eb-5d68-46d7-9427-38131e18095b" providerId="ADAL" clId="{B1759CF4-42CA-42CF-9049-6B53DAD2E661}" dt="2023-11-16T16:48:43.753" v="2338"/>
          <ac:spMkLst>
            <pc:docMk/>
            <pc:sldMk cId="4174941465" sldId="265"/>
            <ac:spMk id="6" creationId="{7FD2FF62-720B-A034-E97C-24019C7CBA03}"/>
          </ac:spMkLst>
        </pc:spChg>
        <pc:spChg chg="add del mod">
          <ac:chgData name="ALBERTO GONZALEZ RUIZ" userId="d90da0eb-5d68-46d7-9427-38131e18095b" providerId="ADAL" clId="{B1759CF4-42CA-42CF-9049-6B53DAD2E661}" dt="2023-11-16T16:49:22.878" v="2342"/>
          <ac:spMkLst>
            <pc:docMk/>
            <pc:sldMk cId="4174941465" sldId="265"/>
            <ac:spMk id="7" creationId="{45BCAEF0-261E-887F-D431-763F6734E554}"/>
          </ac:spMkLst>
        </pc:spChg>
        <pc:spChg chg="add">
          <ac:chgData name="ALBERTO GONZALEZ RUIZ" userId="d90da0eb-5d68-46d7-9427-38131e18095b" providerId="ADAL" clId="{B1759CF4-42CA-42CF-9049-6B53DAD2E661}" dt="2023-11-16T16:50:11.790" v="2348" actId="26606"/>
          <ac:spMkLst>
            <pc:docMk/>
            <pc:sldMk cId="4174941465" sldId="265"/>
            <ac:spMk id="1039" creationId="{247A131F-D5DE-41A5-B4CF-4F345319B40B}"/>
          </ac:spMkLst>
        </pc:spChg>
        <pc:spChg chg="add">
          <ac:chgData name="ALBERTO GONZALEZ RUIZ" userId="d90da0eb-5d68-46d7-9427-38131e18095b" providerId="ADAL" clId="{B1759CF4-42CA-42CF-9049-6B53DAD2E661}" dt="2023-11-16T16:50:11.790" v="2348" actId="26606"/>
          <ac:spMkLst>
            <pc:docMk/>
            <pc:sldMk cId="4174941465" sldId="265"/>
            <ac:spMk id="1041" creationId="{3AF4666D-BD98-40A5-A75F-478B982010B2}"/>
          </ac:spMkLst>
        </pc:spChg>
        <pc:spChg chg="add">
          <ac:chgData name="ALBERTO GONZALEZ RUIZ" userId="d90da0eb-5d68-46d7-9427-38131e18095b" providerId="ADAL" clId="{B1759CF4-42CA-42CF-9049-6B53DAD2E661}" dt="2023-11-16T16:50:11.790" v="2348" actId="26606"/>
          <ac:spMkLst>
            <pc:docMk/>
            <pc:sldMk cId="4174941465" sldId="265"/>
            <ac:spMk id="1043" creationId="{68680585-71F9-4721-A998-4974171D2EB4}"/>
          </ac:spMkLst>
        </pc:spChg>
        <pc:spChg chg="add">
          <ac:chgData name="ALBERTO GONZALEZ RUIZ" userId="d90da0eb-5d68-46d7-9427-38131e18095b" providerId="ADAL" clId="{B1759CF4-42CA-42CF-9049-6B53DAD2E661}" dt="2023-11-16T16:50:11.790" v="2348" actId="26606"/>
          <ac:spMkLst>
            <pc:docMk/>
            <pc:sldMk cId="4174941465" sldId="265"/>
            <ac:spMk id="1045" creationId="{12BC95C2-2EEC-4F59-ABA8-660B0D059CCF}"/>
          </ac:spMkLst>
        </pc:spChg>
        <pc:spChg chg="add">
          <ac:chgData name="ALBERTO GONZALEZ RUIZ" userId="d90da0eb-5d68-46d7-9427-38131e18095b" providerId="ADAL" clId="{B1759CF4-42CA-42CF-9049-6B53DAD2E661}" dt="2023-11-16T16:50:11.790" v="2348" actId="26606"/>
          <ac:spMkLst>
            <pc:docMk/>
            <pc:sldMk cId="4174941465" sldId="265"/>
            <ac:spMk id="1065" creationId="{F1174801-1395-44C5-9B00-CCAC45C056E7}"/>
          </ac:spMkLst>
        </pc:spChg>
        <pc:spChg chg="add">
          <ac:chgData name="ALBERTO GONZALEZ RUIZ" userId="d90da0eb-5d68-46d7-9427-38131e18095b" providerId="ADAL" clId="{B1759CF4-42CA-42CF-9049-6B53DAD2E661}" dt="2023-11-16T16:50:11.790" v="2348" actId="26606"/>
          <ac:spMkLst>
            <pc:docMk/>
            <pc:sldMk cId="4174941465" sldId="265"/>
            <ac:spMk id="1067" creationId="{996DFAFB-BCE1-4BEC-82FB-D574234DEF0A}"/>
          </ac:spMkLst>
        </pc:spChg>
        <pc:spChg chg="del">
          <ac:chgData name="ALBERTO GONZALEZ RUIZ" userId="d90da0eb-5d68-46d7-9427-38131e18095b" providerId="ADAL" clId="{B1759CF4-42CA-42CF-9049-6B53DAD2E661}" dt="2023-11-16T16:50:47.976" v="2349" actId="478"/>
          <ac:spMkLst>
            <pc:docMk/>
            <pc:sldMk cId="4174941465" sldId="265"/>
            <ac:spMk id="1097" creationId="{DA1A82F5-E4E2-454D-F879-B83425774F20}"/>
          </ac:spMkLst>
        </pc:spChg>
        <pc:grpChg chg="add">
          <ac:chgData name="ALBERTO GONZALEZ RUIZ" userId="d90da0eb-5d68-46d7-9427-38131e18095b" providerId="ADAL" clId="{B1759CF4-42CA-42CF-9049-6B53DAD2E661}" dt="2023-11-16T16:50:11.790" v="2348" actId="26606"/>
          <ac:grpSpMkLst>
            <pc:docMk/>
            <pc:sldMk cId="4174941465" sldId="265"/>
            <ac:grpSpMk id="1047" creationId="{03E9870D-4BBA-43AF-8D44-BBADF020CFF6}"/>
          </ac:grpSpMkLst>
        </pc:grpChg>
        <pc:grpChg chg="add">
          <ac:chgData name="ALBERTO GONZALEZ RUIZ" userId="d90da0eb-5d68-46d7-9427-38131e18095b" providerId="ADAL" clId="{B1759CF4-42CA-42CF-9049-6B53DAD2E661}" dt="2023-11-16T16:50:11.790" v="2348" actId="26606"/>
          <ac:grpSpMkLst>
            <pc:docMk/>
            <pc:sldMk cId="4174941465" sldId="265"/>
            <ac:grpSpMk id="1056" creationId="{C3279E8D-2BAA-4CB1-834B-09FADD54DE56}"/>
          </ac:grpSpMkLst>
        </pc:grpChg>
        <pc:grpChg chg="add">
          <ac:chgData name="ALBERTO GONZALEZ RUIZ" userId="d90da0eb-5d68-46d7-9427-38131e18095b" providerId="ADAL" clId="{B1759CF4-42CA-42CF-9049-6B53DAD2E661}" dt="2023-11-16T16:50:11.790" v="2348" actId="26606"/>
          <ac:grpSpMkLst>
            <pc:docMk/>
            <pc:sldMk cId="4174941465" sldId="265"/>
            <ac:grpSpMk id="1069" creationId="{4210BA9D-B4AC-4A1D-B63B-44F10A9A7D49}"/>
          </ac:grpSpMkLst>
        </pc:grpChg>
        <pc:grpChg chg="add">
          <ac:chgData name="ALBERTO GONZALEZ RUIZ" userId="d90da0eb-5d68-46d7-9427-38131e18095b" providerId="ADAL" clId="{B1759CF4-42CA-42CF-9049-6B53DAD2E661}" dt="2023-11-16T16:50:11.790" v="2348" actId="26606"/>
          <ac:grpSpMkLst>
            <pc:docMk/>
            <pc:sldMk cId="4174941465" sldId="265"/>
            <ac:grpSpMk id="1079" creationId="{80F56037-8334-4400-9C7A-A3BEFA96A8A6}"/>
          </ac:grpSpMkLst>
        </pc:grpChg>
        <pc:grpChg chg="add">
          <ac:chgData name="ALBERTO GONZALEZ RUIZ" userId="d90da0eb-5d68-46d7-9427-38131e18095b" providerId="ADAL" clId="{B1759CF4-42CA-42CF-9049-6B53DAD2E661}" dt="2023-11-16T16:50:11.790" v="2348" actId="26606"/>
          <ac:grpSpMkLst>
            <pc:docMk/>
            <pc:sldMk cId="4174941465" sldId="265"/>
            <ac:grpSpMk id="1083" creationId="{6B310A71-665E-47AB-9D80-2D90F7D92163}"/>
          </ac:grpSpMkLst>
        </pc:grpChg>
        <pc:picChg chg="add mod">
          <ac:chgData name="ALBERTO GONZALEZ RUIZ" userId="d90da0eb-5d68-46d7-9427-38131e18095b" providerId="ADAL" clId="{B1759CF4-42CA-42CF-9049-6B53DAD2E661}" dt="2023-11-16T17:06:41.416" v="2502" actId="1076"/>
          <ac:picMkLst>
            <pc:docMk/>
            <pc:sldMk cId="4174941465" sldId="265"/>
            <ac:picMk id="1034" creationId="{3831E1D4-44CE-7B31-E477-F2CA6ED56F3E}"/>
          </ac:picMkLst>
        </pc:picChg>
      </pc:sldChg>
      <pc:sldChg chg="modTransition">
        <pc:chgData name="ALBERTO GONZALEZ RUIZ" userId="d90da0eb-5d68-46d7-9427-38131e18095b" providerId="ADAL" clId="{B1759CF4-42CA-42CF-9049-6B53DAD2E661}" dt="2023-11-16T16:46:35.225" v="2326"/>
        <pc:sldMkLst>
          <pc:docMk/>
          <pc:sldMk cId="4112626496" sldId="266"/>
        </pc:sldMkLst>
      </pc:sldChg>
      <pc:sldChg chg="modTransition">
        <pc:chgData name="ALBERTO GONZALEZ RUIZ" userId="d90da0eb-5d68-46d7-9427-38131e18095b" providerId="ADAL" clId="{B1759CF4-42CA-42CF-9049-6B53DAD2E661}" dt="2023-11-16T16:46:35.225" v="2326"/>
        <pc:sldMkLst>
          <pc:docMk/>
          <pc:sldMk cId="3027089639" sldId="267"/>
        </pc:sldMkLst>
      </pc:sldChg>
      <pc:sldChg chg="modTransition">
        <pc:chgData name="ALBERTO GONZALEZ RUIZ" userId="d90da0eb-5d68-46d7-9427-38131e18095b" providerId="ADAL" clId="{B1759CF4-42CA-42CF-9049-6B53DAD2E661}" dt="2023-11-16T16:46:35.225" v="2326"/>
        <pc:sldMkLst>
          <pc:docMk/>
          <pc:sldMk cId="3913816332" sldId="268"/>
        </pc:sldMkLst>
      </pc:sldChg>
      <pc:sldChg chg="modTransition">
        <pc:chgData name="ALBERTO GONZALEZ RUIZ" userId="d90da0eb-5d68-46d7-9427-38131e18095b" providerId="ADAL" clId="{B1759CF4-42CA-42CF-9049-6B53DAD2E661}" dt="2023-11-16T16:46:35.225" v="2326"/>
        <pc:sldMkLst>
          <pc:docMk/>
          <pc:sldMk cId="3556310776" sldId="269"/>
        </pc:sldMkLst>
      </pc:sldChg>
      <pc:sldChg chg="modTransition">
        <pc:chgData name="ALBERTO GONZALEZ RUIZ" userId="d90da0eb-5d68-46d7-9427-38131e18095b" providerId="ADAL" clId="{B1759CF4-42CA-42CF-9049-6B53DAD2E661}" dt="2023-11-16T16:46:35.225" v="2326"/>
        <pc:sldMkLst>
          <pc:docMk/>
          <pc:sldMk cId="1156865970" sldId="270"/>
        </pc:sldMkLst>
      </pc:sldChg>
      <pc:sldChg chg="addSp delSp modSp mod modTransition">
        <pc:chgData name="ALBERTO GONZALEZ RUIZ" userId="d90da0eb-5d68-46d7-9427-38131e18095b" providerId="ADAL" clId="{B1759CF4-42CA-42CF-9049-6B53DAD2E661}" dt="2023-11-16T16:58:07.189" v="2444" actId="478"/>
        <pc:sldMkLst>
          <pc:docMk/>
          <pc:sldMk cId="1968567016" sldId="271"/>
        </pc:sldMkLst>
        <pc:spChg chg="del mod">
          <ac:chgData name="ALBERTO GONZALEZ RUIZ" userId="d90da0eb-5d68-46d7-9427-38131e18095b" providerId="ADAL" clId="{B1759CF4-42CA-42CF-9049-6B53DAD2E661}" dt="2023-11-16T16:58:02.005" v="2442" actId="478"/>
          <ac:spMkLst>
            <pc:docMk/>
            <pc:sldMk cId="1968567016" sldId="271"/>
            <ac:spMk id="2" creationId="{7D09D582-CD70-290C-F6FF-0B2CA3EF85A4}"/>
          </ac:spMkLst>
        </pc:spChg>
        <pc:spChg chg="mod">
          <ac:chgData name="ALBERTO GONZALEZ RUIZ" userId="d90da0eb-5d68-46d7-9427-38131e18095b" providerId="ADAL" clId="{B1759CF4-42CA-42CF-9049-6B53DAD2E661}" dt="2023-11-16T16:57:53.265" v="2440" actId="1076"/>
          <ac:spMkLst>
            <pc:docMk/>
            <pc:sldMk cId="1968567016" sldId="271"/>
            <ac:spMk id="3" creationId="{6AB05445-3E6B-1A6F-8101-6E8DA4AD56C5}"/>
          </ac:spMkLst>
        </pc:spChg>
        <pc:spChg chg="add del mod">
          <ac:chgData name="ALBERTO GONZALEZ RUIZ" userId="d90da0eb-5d68-46d7-9427-38131e18095b" providerId="ADAL" clId="{B1759CF4-42CA-42CF-9049-6B53DAD2E661}" dt="2023-11-16T16:58:07.189" v="2444" actId="478"/>
          <ac:spMkLst>
            <pc:docMk/>
            <pc:sldMk cId="1968567016" sldId="271"/>
            <ac:spMk id="7" creationId="{B6B1FF82-DC3B-3504-F67A-5A0236E7F595}"/>
          </ac:spMkLst>
        </pc:spChg>
        <pc:spChg chg="add mod">
          <ac:chgData name="ALBERTO GONZALEZ RUIZ" userId="d90da0eb-5d68-46d7-9427-38131e18095b" providerId="ADAL" clId="{B1759CF4-42CA-42CF-9049-6B53DAD2E661}" dt="2023-11-16T16:58:02.395" v="2443"/>
          <ac:spMkLst>
            <pc:docMk/>
            <pc:sldMk cId="1968567016" sldId="271"/>
            <ac:spMk id="8" creationId="{104E6845-2314-B9F1-30E7-9D46287E4F00}"/>
          </ac:spMkLst>
        </pc:spChg>
        <pc:picChg chg="mod">
          <ac:chgData name="ALBERTO GONZALEZ RUIZ" userId="d90da0eb-5d68-46d7-9427-38131e18095b" providerId="ADAL" clId="{B1759CF4-42CA-42CF-9049-6B53DAD2E661}" dt="2023-11-16T16:57:34.063" v="2436" actId="1076"/>
          <ac:picMkLst>
            <pc:docMk/>
            <pc:sldMk cId="1968567016" sldId="271"/>
            <ac:picMk id="5" creationId="{305BAEF1-44C1-7B1B-0BF2-393221EB5C9D}"/>
          </ac:picMkLst>
        </pc:picChg>
      </pc:sldChg>
      <pc:sldChg chg="addSp delSp modSp mod modTransition setBg">
        <pc:chgData name="ALBERTO GONZALEZ RUIZ" userId="d90da0eb-5d68-46d7-9427-38131e18095b" providerId="ADAL" clId="{B1759CF4-42CA-42CF-9049-6B53DAD2E661}" dt="2023-11-16T17:04:28.366" v="2495" actId="1076"/>
        <pc:sldMkLst>
          <pc:docMk/>
          <pc:sldMk cId="141768324" sldId="272"/>
        </pc:sldMkLst>
        <pc:spChg chg="mod">
          <ac:chgData name="ALBERTO GONZALEZ RUIZ" userId="d90da0eb-5d68-46d7-9427-38131e18095b" providerId="ADAL" clId="{B1759CF4-42CA-42CF-9049-6B53DAD2E661}" dt="2023-11-16T17:04:25.172" v="2494" actId="26606"/>
          <ac:spMkLst>
            <pc:docMk/>
            <pc:sldMk cId="141768324" sldId="272"/>
            <ac:spMk id="2" creationId="{77E174FC-1879-31C5-3896-C4797B450B53}"/>
          </ac:spMkLst>
        </pc:spChg>
        <pc:spChg chg="mod">
          <ac:chgData name="ALBERTO GONZALEZ RUIZ" userId="d90da0eb-5d68-46d7-9427-38131e18095b" providerId="ADAL" clId="{B1759CF4-42CA-42CF-9049-6B53DAD2E661}" dt="2023-11-16T17:04:25.172" v="2494" actId="26606"/>
          <ac:spMkLst>
            <pc:docMk/>
            <pc:sldMk cId="141768324" sldId="272"/>
            <ac:spMk id="3" creationId="{0F568FDE-77CB-5B6C-B40B-3BA268B20314}"/>
          </ac:spMkLst>
        </pc:spChg>
        <pc:spChg chg="mod ord">
          <ac:chgData name="ALBERTO GONZALEZ RUIZ" userId="d90da0eb-5d68-46d7-9427-38131e18095b" providerId="ADAL" clId="{B1759CF4-42CA-42CF-9049-6B53DAD2E661}" dt="2023-11-16T17:04:25.172" v="2494" actId="26606"/>
          <ac:spMkLst>
            <pc:docMk/>
            <pc:sldMk cId="141768324" sldId="272"/>
            <ac:spMk id="4" creationId="{80644580-A4A6-DF99-4DEC-92BFAA31B717}"/>
          </ac:spMkLst>
        </pc:spChg>
        <pc:spChg chg="add del">
          <ac:chgData name="ALBERTO GONZALEZ RUIZ" userId="d90da0eb-5d68-46d7-9427-38131e18095b" providerId="ADAL" clId="{B1759CF4-42CA-42CF-9049-6B53DAD2E661}" dt="2023-11-16T17:04:16.343" v="2489" actId="26606"/>
          <ac:spMkLst>
            <pc:docMk/>
            <pc:sldMk cId="141768324" sldId="272"/>
            <ac:spMk id="8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04:16.343" v="2489" actId="26606"/>
          <ac:spMkLst>
            <pc:docMk/>
            <pc:sldMk cId="141768324" sldId="272"/>
            <ac:spMk id="9" creationId="{37962AE0-6A1C-4B76-9D52-10E5E6D7D3BB}"/>
          </ac:spMkLst>
        </pc:spChg>
        <pc:spChg chg="add del">
          <ac:chgData name="ALBERTO GONZALEZ RUIZ" userId="d90da0eb-5d68-46d7-9427-38131e18095b" providerId="ADAL" clId="{B1759CF4-42CA-42CF-9049-6B53DAD2E661}" dt="2023-11-16T17:04:13.690" v="2487" actId="26606"/>
          <ac:spMkLst>
            <pc:docMk/>
            <pc:sldMk cId="141768324" sldId="272"/>
            <ac:spMk id="11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04:13.690" v="2487" actId="26606"/>
          <ac:spMkLst>
            <pc:docMk/>
            <pc:sldMk cId="141768324" sldId="272"/>
            <ac:spMk id="13" creationId="{37962AE0-6A1C-4B76-9D52-10E5E6D7D3BB}"/>
          </ac:spMkLst>
        </pc:spChg>
        <pc:spChg chg="add del">
          <ac:chgData name="ALBERTO GONZALEZ RUIZ" userId="d90da0eb-5d68-46d7-9427-38131e18095b" providerId="ADAL" clId="{B1759CF4-42CA-42CF-9049-6B53DAD2E661}" dt="2023-11-16T17:04:20.458" v="2491" actId="26606"/>
          <ac:spMkLst>
            <pc:docMk/>
            <pc:sldMk cId="141768324" sldId="272"/>
            <ac:spMk id="51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04:20.458" v="2491" actId="26606"/>
          <ac:spMkLst>
            <pc:docMk/>
            <pc:sldMk cId="141768324" sldId="272"/>
            <ac:spMk id="52" creationId="{37962AE0-6A1C-4B76-9D52-10E5E6D7D3BB}"/>
          </ac:spMkLst>
        </pc:spChg>
        <pc:spChg chg="add del">
          <ac:chgData name="ALBERTO GONZALEZ RUIZ" userId="d90da0eb-5d68-46d7-9427-38131e18095b" providerId="ADAL" clId="{B1759CF4-42CA-42CF-9049-6B53DAD2E661}" dt="2023-11-16T17:04:25.155" v="2493" actId="26606"/>
          <ac:spMkLst>
            <pc:docMk/>
            <pc:sldMk cId="141768324" sldId="272"/>
            <ac:spMk id="56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04:25.155" v="2493" actId="26606"/>
          <ac:spMkLst>
            <pc:docMk/>
            <pc:sldMk cId="141768324" sldId="272"/>
            <ac:spMk id="57" creationId="{37962AE0-6A1C-4B76-9D52-10E5E6D7D3BB}"/>
          </ac:spMkLst>
        </pc:spChg>
        <pc:spChg chg="add">
          <ac:chgData name="ALBERTO GONZALEZ RUIZ" userId="d90da0eb-5d68-46d7-9427-38131e18095b" providerId="ADAL" clId="{B1759CF4-42CA-42CF-9049-6B53DAD2E661}" dt="2023-11-16T17:04:25.172" v="2494" actId="26606"/>
          <ac:spMkLst>
            <pc:docMk/>
            <pc:sldMk cId="141768324" sldId="272"/>
            <ac:spMk id="78" creationId="{8651CFA9-6065-4243-AC48-858E359780B1}"/>
          </ac:spMkLst>
        </pc:spChg>
        <pc:spChg chg="add">
          <ac:chgData name="ALBERTO GONZALEZ RUIZ" userId="d90da0eb-5d68-46d7-9427-38131e18095b" providerId="ADAL" clId="{B1759CF4-42CA-42CF-9049-6B53DAD2E661}" dt="2023-11-16T17:04:25.172" v="2494" actId="26606"/>
          <ac:spMkLst>
            <pc:docMk/>
            <pc:sldMk cId="141768324" sldId="272"/>
            <ac:spMk id="79" creationId="{37962AE0-6A1C-4B76-9D52-10E5E6D7D3BB}"/>
          </ac:spMkLst>
        </pc:spChg>
        <pc:grpChg chg="add del">
          <ac:chgData name="ALBERTO GONZALEZ RUIZ" userId="d90da0eb-5d68-46d7-9427-38131e18095b" providerId="ADAL" clId="{B1759CF4-42CA-42CF-9049-6B53DAD2E661}" dt="2023-11-16T17:04:16.343" v="2489" actId="26606"/>
          <ac:grpSpMkLst>
            <pc:docMk/>
            <pc:sldMk cId="141768324" sldId="272"/>
            <ac:grpSpMk id="10" creationId="{F91F4035-959D-40EA-9ED3-54D7D9F4FCE9}"/>
          </ac:grpSpMkLst>
        </pc:grpChg>
        <pc:grpChg chg="add del">
          <ac:chgData name="ALBERTO GONZALEZ RUIZ" userId="d90da0eb-5d68-46d7-9427-38131e18095b" providerId="ADAL" clId="{B1759CF4-42CA-42CF-9049-6B53DAD2E661}" dt="2023-11-16T17:04:13.690" v="2487" actId="26606"/>
          <ac:grpSpMkLst>
            <pc:docMk/>
            <pc:sldMk cId="141768324" sldId="272"/>
            <ac:grpSpMk id="15" creationId="{30C2D420-03A9-4AB5-9C8A-784654664B68}"/>
          </ac:grpSpMkLst>
        </pc:grpChg>
        <pc:grpChg chg="add del">
          <ac:chgData name="ALBERTO GONZALEZ RUIZ" userId="d90da0eb-5d68-46d7-9427-38131e18095b" providerId="ADAL" clId="{B1759CF4-42CA-42CF-9049-6B53DAD2E661}" dt="2023-11-16T17:04:13.690" v="2487" actId="26606"/>
          <ac:grpSpMkLst>
            <pc:docMk/>
            <pc:sldMk cId="141768324" sldId="272"/>
            <ac:grpSpMk id="25" creationId="{B1974323-6061-403E-B0D1-A73F2837522F}"/>
          </ac:grpSpMkLst>
        </pc:grpChg>
        <pc:grpChg chg="add del">
          <ac:chgData name="ALBERTO GONZALEZ RUIZ" userId="d90da0eb-5d68-46d7-9427-38131e18095b" providerId="ADAL" clId="{B1759CF4-42CA-42CF-9049-6B53DAD2E661}" dt="2023-11-16T17:04:16.343" v="2489" actId="26606"/>
          <ac:grpSpMkLst>
            <pc:docMk/>
            <pc:sldMk cId="141768324" sldId="272"/>
            <ac:grpSpMk id="41" creationId="{F8C79A14-3318-47D6-94E0-D72F5E6F5C0B}"/>
          </ac:grpSpMkLst>
        </pc:grpChg>
        <pc:grpChg chg="add del">
          <ac:chgData name="ALBERTO GONZALEZ RUIZ" userId="d90da0eb-5d68-46d7-9427-38131e18095b" providerId="ADAL" clId="{B1759CF4-42CA-42CF-9049-6B53DAD2E661}" dt="2023-11-16T17:04:20.458" v="2491" actId="26606"/>
          <ac:grpSpMkLst>
            <pc:docMk/>
            <pc:sldMk cId="141768324" sldId="272"/>
            <ac:grpSpMk id="53" creationId="{A345EEC5-ECAA-408B-B9D7-1C0E1102C169}"/>
          </ac:grpSpMkLst>
        </pc:grpChg>
        <pc:grpChg chg="add del">
          <ac:chgData name="ALBERTO GONZALEZ RUIZ" userId="d90da0eb-5d68-46d7-9427-38131e18095b" providerId="ADAL" clId="{B1759CF4-42CA-42CF-9049-6B53DAD2E661}" dt="2023-11-16T17:04:20.458" v="2491" actId="26606"/>
          <ac:grpSpMkLst>
            <pc:docMk/>
            <pc:sldMk cId="141768324" sldId="272"/>
            <ac:grpSpMk id="54" creationId="{F0A218EB-ECC2-4D0D-9EDC-F5CB062CADCE}"/>
          </ac:grpSpMkLst>
        </pc:grpChg>
        <pc:grpChg chg="add del">
          <ac:chgData name="ALBERTO GONZALEZ RUIZ" userId="d90da0eb-5d68-46d7-9427-38131e18095b" providerId="ADAL" clId="{B1759CF4-42CA-42CF-9049-6B53DAD2E661}" dt="2023-11-16T17:04:25.155" v="2493" actId="26606"/>
          <ac:grpSpMkLst>
            <pc:docMk/>
            <pc:sldMk cId="141768324" sldId="272"/>
            <ac:grpSpMk id="58" creationId="{34B438D8-EF7C-445C-8B7F-953BEB1BC133}"/>
          </ac:grpSpMkLst>
        </pc:grpChg>
        <pc:grpChg chg="add del">
          <ac:chgData name="ALBERTO GONZALEZ RUIZ" userId="d90da0eb-5d68-46d7-9427-38131e18095b" providerId="ADAL" clId="{B1759CF4-42CA-42CF-9049-6B53DAD2E661}" dt="2023-11-16T17:04:25.155" v="2493" actId="26606"/>
          <ac:grpSpMkLst>
            <pc:docMk/>
            <pc:sldMk cId="141768324" sldId="272"/>
            <ac:grpSpMk id="67" creationId="{284021E3-6F46-410C-BF43-B2DED736558E}"/>
          </ac:grpSpMkLst>
        </pc:grpChg>
        <pc:grpChg chg="add">
          <ac:chgData name="ALBERTO GONZALEZ RUIZ" userId="d90da0eb-5d68-46d7-9427-38131e18095b" providerId="ADAL" clId="{B1759CF4-42CA-42CF-9049-6B53DAD2E661}" dt="2023-11-16T17:04:25.172" v="2494" actId="26606"/>
          <ac:grpSpMkLst>
            <pc:docMk/>
            <pc:sldMk cId="141768324" sldId="272"/>
            <ac:grpSpMk id="80" creationId="{A345EEC5-ECAA-408B-B9D7-1C0E1102C169}"/>
          </ac:grpSpMkLst>
        </pc:grpChg>
        <pc:grpChg chg="add">
          <ac:chgData name="ALBERTO GONZALEZ RUIZ" userId="d90da0eb-5d68-46d7-9427-38131e18095b" providerId="ADAL" clId="{B1759CF4-42CA-42CF-9049-6B53DAD2E661}" dt="2023-11-16T17:04:25.172" v="2494" actId="26606"/>
          <ac:grpSpMkLst>
            <pc:docMk/>
            <pc:sldMk cId="141768324" sldId="272"/>
            <ac:grpSpMk id="81" creationId="{F0A218EB-ECC2-4D0D-9EDC-F5CB062CADCE}"/>
          </ac:grpSpMkLst>
        </pc:grpChg>
        <pc:picChg chg="add mod ord">
          <ac:chgData name="ALBERTO GONZALEZ RUIZ" userId="d90da0eb-5d68-46d7-9427-38131e18095b" providerId="ADAL" clId="{B1759CF4-42CA-42CF-9049-6B53DAD2E661}" dt="2023-11-16T17:04:28.366" v="2495" actId="1076"/>
          <ac:picMkLst>
            <pc:docMk/>
            <pc:sldMk cId="141768324" sldId="272"/>
            <ac:picMk id="6" creationId="{A3342C93-8977-63EB-4A7D-2986BB3B04FD}"/>
          </ac:picMkLst>
        </pc:picChg>
      </pc:sldChg>
      <pc:sldChg chg="addSp delSp modSp mod modTransition setBg">
        <pc:chgData name="ALBERTO GONZALEZ RUIZ" userId="d90da0eb-5d68-46d7-9427-38131e18095b" providerId="ADAL" clId="{B1759CF4-42CA-42CF-9049-6B53DAD2E661}" dt="2023-11-16T17:10:03.895" v="2513" actId="27614"/>
        <pc:sldMkLst>
          <pc:docMk/>
          <pc:sldMk cId="3169840793" sldId="273"/>
        </pc:sldMkLst>
        <pc:spChg chg="mod">
          <ac:chgData name="ALBERTO GONZALEZ RUIZ" userId="d90da0eb-5d68-46d7-9427-38131e18095b" providerId="ADAL" clId="{B1759CF4-42CA-42CF-9049-6B53DAD2E661}" dt="2023-11-16T17:10:01.512" v="2512" actId="26606"/>
          <ac:spMkLst>
            <pc:docMk/>
            <pc:sldMk cId="3169840793" sldId="273"/>
            <ac:spMk id="2" creationId="{C568EF48-1585-3DDE-10BF-98B0F2EDB9B1}"/>
          </ac:spMkLst>
        </pc:spChg>
        <pc:spChg chg="mod">
          <ac:chgData name="ALBERTO GONZALEZ RUIZ" userId="d90da0eb-5d68-46d7-9427-38131e18095b" providerId="ADAL" clId="{B1759CF4-42CA-42CF-9049-6B53DAD2E661}" dt="2023-11-16T17:10:01.512" v="2512" actId="26606"/>
          <ac:spMkLst>
            <pc:docMk/>
            <pc:sldMk cId="3169840793" sldId="273"/>
            <ac:spMk id="3" creationId="{C8B2F531-7DCF-74DF-6D01-F4010DEDFD16}"/>
          </ac:spMkLst>
        </pc:spChg>
        <pc:spChg chg="mod ord">
          <ac:chgData name="ALBERTO GONZALEZ RUIZ" userId="d90da0eb-5d68-46d7-9427-38131e18095b" providerId="ADAL" clId="{B1759CF4-42CA-42CF-9049-6B53DAD2E661}" dt="2023-11-16T17:10:01.512" v="2512" actId="26606"/>
          <ac:spMkLst>
            <pc:docMk/>
            <pc:sldMk cId="3169840793" sldId="273"/>
            <ac:spMk id="4" creationId="{875FFD12-0AEC-7CCD-58B2-94E3A5DE8D5D}"/>
          </ac:spMkLst>
        </pc:spChg>
        <pc:spChg chg="add del">
          <ac:chgData name="ALBERTO GONZALEZ RUIZ" userId="d90da0eb-5d68-46d7-9427-38131e18095b" providerId="ADAL" clId="{B1759CF4-42CA-42CF-9049-6B53DAD2E661}" dt="2023-11-16T17:09:52.270" v="2507" actId="26606"/>
          <ac:spMkLst>
            <pc:docMk/>
            <pc:sldMk cId="3169840793" sldId="273"/>
            <ac:spMk id="8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09:52.270" v="2507" actId="26606"/>
          <ac:spMkLst>
            <pc:docMk/>
            <pc:sldMk cId="3169840793" sldId="273"/>
            <ac:spMk id="9" creationId="{37962AE0-6A1C-4B76-9D52-10E5E6D7D3BB}"/>
          </ac:spMkLst>
        </pc:spChg>
        <pc:spChg chg="add del">
          <ac:chgData name="ALBERTO GONZALEZ RUIZ" userId="d90da0eb-5d68-46d7-9427-38131e18095b" providerId="ADAL" clId="{B1759CF4-42CA-42CF-9049-6B53DAD2E661}" dt="2023-11-16T17:09:46.913" v="2505" actId="26606"/>
          <ac:spMkLst>
            <pc:docMk/>
            <pc:sldMk cId="3169840793" sldId="273"/>
            <ac:spMk id="11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09:46.913" v="2505" actId="26606"/>
          <ac:spMkLst>
            <pc:docMk/>
            <pc:sldMk cId="3169840793" sldId="273"/>
            <ac:spMk id="13" creationId="{37962AE0-6A1C-4B76-9D52-10E5E6D7D3BB}"/>
          </ac:spMkLst>
        </pc:spChg>
        <pc:spChg chg="add del">
          <ac:chgData name="ALBERTO GONZALEZ RUIZ" userId="d90da0eb-5d68-46d7-9427-38131e18095b" providerId="ADAL" clId="{B1759CF4-42CA-42CF-9049-6B53DAD2E661}" dt="2023-11-16T17:09:59.086" v="2509" actId="26606"/>
          <ac:spMkLst>
            <pc:docMk/>
            <pc:sldMk cId="3169840793" sldId="273"/>
            <ac:spMk id="52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09:59.086" v="2509" actId="26606"/>
          <ac:spMkLst>
            <pc:docMk/>
            <pc:sldMk cId="3169840793" sldId="273"/>
            <ac:spMk id="53" creationId="{37962AE0-6A1C-4B76-9D52-10E5E6D7D3BB}"/>
          </ac:spMkLst>
        </pc:spChg>
        <pc:spChg chg="add del">
          <ac:chgData name="ALBERTO GONZALEZ RUIZ" userId="d90da0eb-5d68-46d7-9427-38131e18095b" providerId="ADAL" clId="{B1759CF4-42CA-42CF-9049-6B53DAD2E661}" dt="2023-11-16T17:10:01.494" v="2511" actId="26606"/>
          <ac:spMkLst>
            <pc:docMk/>
            <pc:sldMk cId="3169840793" sldId="273"/>
            <ac:spMk id="57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10:01.494" v="2511" actId="26606"/>
          <ac:spMkLst>
            <pc:docMk/>
            <pc:sldMk cId="3169840793" sldId="273"/>
            <ac:spMk id="58" creationId="{37962AE0-6A1C-4B76-9D52-10E5E6D7D3BB}"/>
          </ac:spMkLst>
        </pc:spChg>
        <pc:spChg chg="add">
          <ac:chgData name="ALBERTO GONZALEZ RUIZ" userId="d90da0eb-5d68-46d7-9427-38131e18095b" providerId="ADAL" clId="{B1759CF4-42CA-42CF-9049-6B53DAD2E661}" dt="2023-11-16T17:10:01.512" v="2512" actId="26606"/>
          <ac:spMkLst>
            <pc:docMk/>
            <pc:sldMk cId="3169840793" sldId="273"/>
            <ac:spMk id="78" creationId="{8651CFA9-6065-4243-AC48-858E359780B1}"/>
          </ac:spMkLst>
        </pc:spChg>
        <pc:spChg chg="add">
          <ac:chgData name="ALBERTO GONZALEZ RUIZ" userId="d90da0eb-5d68-46d7-9427-38131e18095b" providerId="ADAL" clId="{B1759CF4-42CA-42CF-9049-6B53DAD2E661}" dt="2023-11-16T17:10:01.512" v="2512" actId="26606"/>
          <ac:spMkLst>
            <pc:docMk/>
            <pc:sldMk cId="3169840793" sldId="273"/>
            <ac:spMk id="79" creationId="{37962AE0-6A1C-4B76-9D52-10E5E6D7D3BB}"/>
          </ac:spMkLst>
        </pc:spChg>
        <pc:grpChg chg="add del">
          <ac:chgData name="ALBERTO GONZALEZ RUIZ" userId="d90da0eb-5d68-46d7-9427-38131e18095b" providerId="ADAL" clId="{B1759CF4-42CA-42CF-9049-6B53DAD2E661}" dt="2023-11-16T17:09:52.270" v="2507" actId="26606"/>
          <ac:grpSpMkLst>
            <pc:docMk/>
            <pc:sldMk cId="3169840793" sldId="273"/>
            <ac:grpSpMk id="10" creationId="{F91F4035-959D-40EA-9ED3-54D7D9F4FCE9}"/>
          </ac:grpSpMkLst>
        </pc:grpChg>
        <pc:grpChg chg="add del">
          <ac:chgData name="ALBERTO GONZALEZ RUIZ" userId="d90da0eb-5d68-46d7-9427-38131e18095b" providerId="ADAL" clId="{B1759CF4-42CA-42CF-9049-6B53DAD2E661}" dt="2023-11-16T17:09:46.913" v="2505" actId="26606"/>
          <ac:grpSpMkLst>
            <pc:docMk/>
            <pc:sldMk cId="3169840793" sldId="273"/>
            <ac:grpSpMk id="15" creationId="{DC655204-C06A-4A55-9BB4-C79C4AF9D63F}"/>
          </ac:grpSpMkLst>
        </pc:grpChg>
        <pc:grpChg chg="add del">
          <ac:chgData name="ALBERTO GONZALEZ RUIZ" userId="d90da0eb-5d68-46d7-9427-38131e18095b" providerId="ADAL" clId="{B1759CF4-42CA-42CF-9049-6B53DAD2E661}" dt="2023-11-16T17:09:46.913" v="2505" actId="26606"/>
          <ac:grpSpMkLst>
            <pc:docMk/>
            <pc:sldMk cId="3169840793" sldId="273"/>
            <ac:grpSpMk id="25" creationId="{4C476EAB-383B-48F9-B661-B049EB50AE63}"/>
          </ac:grpSpMkLst>
        </pc:grpChg>
        <pc:grpChg chg="add del">
          <ac:chgData name="ALBERTO GONZALEZ RUIZ" userId="d90da0eb-5d68-46d7-9427-38131e18095b" providerId="ADAL" clId="{B1759CF4-42CA-42CF-9049-6B53DAD2E661}" dt="2023-11-16T17:09:52.270" v="2507" actId="26606"/>
          <ac:grpSpMkLst>
            <pc:docMk/>
            <pc:sldMk cId="3169840793" sldId="273"/>
            <ac:grpSpMk id="41" creationId="{F8C79A14-3318-47D6-94E0-D72F5E6F5C0B}"/>
          </ac:grpSpMkLst>
        </pc:grpChg>
        <pc:grpChg chg="add del">
          <ac:chgData name="ALBERTO GONZALEZ RUIZ" userId="d90da0eb-5d68-46d7-9427-38131e18095b" providerId="ADAL" clId="{B1759CF4-42CA-42CF-9049-6B53DAD2E661}" dt="2023-11-16T17:09:59.086" v="2509" actId="26606"/>
          <ac:grpSpMkLst>
            <pc:docMk/>
            <pc:sldMk cId="3169840793" sldId="273"/>
            <ac:grpSpMk id="54" creationId="{FADD1535-ED83-48B3-8EB1-671A080F0918}"/>
          </ac:grpSpMkLst>
        </pc:grpChg>
        <pc:grpChg chg="add del">
          <ac:chgData name="ALBERTO GONZALEZ RUIZ" userId="d90da0eb-5d68-46d7-9427-38131e18095b" providerId="ADAL" clId="{B1759CF4-42CA-42CF-9049-6B53DAD2E661}" dt="2023-11-16T17:09:59.086" v="2509" actId="26606"/>
          <ac:grpSpMkLst>
            <pc:docMk/>
            <pc:sldMk cId="3169840793" sldId="273"/>
            <ac:grpSpMk id="55" creationId="{01081332-6CA1-49C2-A979-7709509AD165}"/>
          </ac:grpSpMkLst>
        </pc:grpChg>
        <pc:grpChg chg="add del">
          <ac:chgData name="ALBERTO GONZALEZ RUIZ" userId="d90da0eb-5d68-46d7-9427-38131e18095b" providerId="ADAL" clId="{B1759CF4-42CA-42CF-9049-6B53DAD2E661}" dt="2023-11-16T17:10:01.494" v="2511" actId="26606"/>
          <ac:grpSpMkLst>
            <pc:docMk/>
            <pc:sldMk cId="3169840793" sldId="273"/>
            <ac:grpSpMk id="59" creationId="{49EBBDF7-403B-404C-AE65-6529C4797770}"/>
          </ac:grpSpMkLst>
        </pc:grpChg>
        <pc:grpChg chg="add del">
          <ac:chgData name="ALBERTO GONZALEZ RUIZ" userId="d90da0eb-5d68-46d7-9427-38131e18095b" providerId="ADAL" clId="{B1759CF4-42CA-42CF-9049-6B53DAD2E661}" dt="2023-11-16T17:10:01.494" v="2511" actId="26606"/>
          <ac:grpSpMkLst>
            <pc:docMk/>
            <pc:sldMk cId="3169840793" sldId="273"/>
            <ac:grpSpMk id="68" creationId="{1C0BEBF8-7FFB-422A-98F0-90FF9E7F3C1F}"/>
          </ac:grpSpMkLst>
        </pc:grpChg>
        <pc:grpChg chg="add">
          <ac:chgData name="ALBERTO GONZALEZ RUIZ" userId="d90da0eb-5d68-46d7-9427-38131e18095b" providerId="ADAL" clId="{B1759CF4-42CA-42CF-9049-6B53DAD2E661}" dt="2023-11-16T17:10:01.512" v="2512" actId="26606"/>
          <ac:grpSpMkLst>
            <pc:docMk/>
            <pc:sldMk cId="3169840793" sldId="273"/>
            <ac:grpSpMk id="80" creationId="{F91F4035-959D-40EA-9ED3-54D7D9F4FCE9}"/>
          </ac:grpSpMkLst>
        </pc:grpChg>
        <pc:grpChg chg="add">
          <ac:chgData name="ALBERTO GONZALEZ RUIZ" userId="d90da0eb-5d68-46d7-9427-38131e18095b" providerId="ADAL" clId="{B1759CF4-42CA-42CF-9049-6B53DAD2E661}" dt="2023-11-16T17:10:01.512" v="2512" actId="26606"/>
          <ac:grpSpMkLst>
            <pc:docMk/>
            <pc:sldMk cId="3169840793" sldId="273"/>
            <ac:grpSpMk id="81" creationId="{F8C79A14-3318-47D6-94E0-D72F5E6F5C0B}"/>
          </ac:grpSpMkLst>
        </pc:grpChg>
        <pc:picChg chg="add mod ord">
          <ac:chgData name="ALBERTO GONZALEZ RUIZ" userId="d90da0eb-5d68-46d7-9427-38131e18095b" providerId="ADAL" clId="{B1759CF4-42CA-42CF-9049-6B53DAD2E661}" dt="2023-11-16T17:10:03.895" v="2513" actId="27614"/>
          <ac:picMkLst>
            <pc:docMk/>
            <pc:sldMk cId="3169840793" sldId="273"/>
            <ac:picMk id="6" creationId="{19DD2BB0-D17E-5962-DA47-D8FC8C3413F2}"/>
          </ac:picMkLst>
        </pc:picChg>
      </pc:sldChg>
      <pc:sldChg chg="addSp delSp modSp mod modTransition setBg">
        <pc:chgData name="ALBERTO GONZALEZ RUIZ" userId="d90da0eb-5d68-46d7-9427-38131e18095b" providerId="ADAL" clId="{B1759CF4-42CA-42CF-9049-6B53DAD2E661}" dt="2023-11-16T17:01:44.459" v="2481" actId="26606"/>
        <pc:sldMkLst>
          <pc:docMk/>
          <pc:sldMk cId="933859904" sldId="274"/>
        </pc:sldMkLst>
        <pc:spChg chg="mod">
          <ac:chgData name="ALBERTO GONZALEZ RUIZ" userId="d90da0eb-5d68-46d7-9427-38131e18095b" providerId="ADAL" clId="{B1759CF4-42CA-42CF-9049-6B53DAD2E661}" dt="2023-11-16T17:01:44.459" v="2481" actId="26606"/>
          <ac:spMkLst>
            <pc:docMk/>
            <pc:sldMk cId="933859904" sldId="274"/>
            <ac:spMk id="2" creationId="{7D09D582-CD70-290C-F6FF-0B2CA3EF85A4}"/>
          </ac:spMkLst>
        </pc:spChg>
        <pc:spChg chg="mod">
          <ac:chgData name="ALBERTO GONZALEZ RUIZ" userId="d90da0eb-5d68-46d7-9427-38131e18095b" providerId="ADAL" clId="{B1759CF4-42CA-42CF-9049-6B53DAD2E661}" dt="2023-11-16T17:01:44.459" v="2481" actId="26606"/>
          <ac:spMkLst>
            <pc:docMk/>
            <pc:sldMk cId="933859904" sldId="274"/>
            <ac:spMk id="3" creationId="{6AB05445-3E6B-1A6F-8101-6E8DA4AD56C5}"/>
          </ac:spMkLst>
        </pc:spChg>
        <pc:spChg chg="mod ord">
          <ac:chgData name="ALBERTO GONZALEZ RUIZ" userId="d90da0eb-5d68-46d7-9427-38131e18095b" providerId="ADAL" clId="{B1759CF4-42CA-42CF-9049-6B53DAD2E661}" dt="2023-11-16T17:01:02.182" v="2458" actId="26606"/>
          <ac:spMkLst>
            <pc:docMk/>
            <pc:sldMk cId="933859904" sldId="274"/>
            <ac:spMk id="4" creationId="{338EC62D-BE05-B132-7D45-ED2C94B60EC2}"/>
          </ac:spMkLst>
        </pc:spChg>
        <pc:spChg chg="add del">
          <ac:chgData name="ALBERTO GONZALEZ RUIZ" userId="d90da0eb-5d68-46d7-9427-38131e18095b" providerId="ADAL" clId="{B1759CF4-42CA-42CF-9049-6B53DAD2E661}" dt="2023-11-16T17:01:02.163" v="2457" actId="26606"/>
          <ac:spMkLst>
            <pc:docMk/>
            <pc:sldMk cId="933859904" sldId="274"/>
            <ac:spMk id="8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01:02.163" v="2457" actId="26606"/>
          <ac:spMkLst>
            <pc:docMk/>
            <pc:sldMk cId="933859904" sldId="274"/>
            <ac:spMk id="9" creationId="{37962AE0-6A1C-4B76-9D52-10E5E6D7D3BB}"/>
          </ac:spMkLst>
        </pc:spChg>
        <pc:spChg chg="add del">
          <ac:chgData name="ALBERTO GONZALEZ RUIZ" userId="d90da0eb-5d68-46d7-9427-38131e18095b" providerId="ADAL" clId="{B1759CF4-42CA-42CF-9049-6B53DAD2E661}" dt="2023-11-16T17:01:02.163" v="2457" actId="26606"/>
          <ac:spMkLst>
            <pc:docMk/>
            <pc:sldMk cId="933859904" sldId="274"/>
            <ac:spMk id="10" creationId="{16E12301-1C96-4D15-9838-D5B894B22365}"/>
          </ac:spMkLst>
        </pc:spChg>
        <pc:spChg chg="add del">
          <ac:chgData name="ALBERTO GONZALEZ RUIZ" userId="d90da0eb-5d68-46d7-9427-38131e18095b" providerId="ADAL" clId="{B1759CF4-42CA-42CF-9049-6B53DAD2E661}" dt="2023-11-16T17:00:39.516" v="2455" actId="26606"/>
          <ac:spMkLst>
            <pc:docMk/>
            <pc:sldMk cId="933859904" sldId="274"/>
            <ac:spMk id="11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00:39.516" v="2455" actId="26606"/>
          <ac:spMkLst>
            <pc:docMk/>
            <pc:sldMk cId="933859904" sldId="274"/>
            <ac:spMk id="13" creationId="{FBFC6891-CBA5-427E-98AC-BF56BB033089}"/>
          </ac:spMkLst>
        </pc:spChg>
        <pc:spChg chg="add del">
          <ac:chgData name="ALBERTO GONZALEZ RUIZ" userId="d90da0eb-5d68-46d7-9427-38131e18095b" providerId="ADAL" clId="{B1759CF4-42CA-42CF-9049-6B53DAD2E661}" dt="2023-11-16T17:01:44.459" v="2481" actId="26606"/>
          <ac:spMkLst>
            <pc:docMk/>
            <pc:sldMk cId="933859904" sldId="274"/>
            <ac:spMk id="50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01:44.459" v="2481" actId="26606"/>
          <ac:spMkLst>
            <pc:docMk/>
            <pc:sldMk cId="933859904" sldId="274"/>
            <ac:spMk id="51" creationId="{37962AE0-6A1C-4B76-9D52-10E5E6D7D3BB}"/>
          </ac:spMkLst>
        </pc:spChg>
        <pc:spChg chg="add del">
          <ac:chgData name="ALBERTO GONZALEZ RUIZ" userId="d90da0eb-5d68-46d7-9427-38131e18095b" providerId="ADAL" clId="{B1759CF4-42CA-42CF-9049-6B53DAD2E661}" dt="2023-11-16T17:01:44.459" v="2481" actId="26606"/>
          <ac:spMkLst>
            <pc:docMk/>
            <pc:sldMk cId="933859904" sldId="274"/>
            <ac:spMk id="61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6T17:01:44.459" v="2481" actId="26606"/>
          <ac:spMkLst>
            <pc:docMk/>
            <pc:sldMk cId="933859904" sldId="274"/>
            <ac:spMk id="63" creationId="{37962AE0-6A1C-4B76-9D52-10E5E6D7D3BB}"/>
          </ac:spMkLst>
        </pc:spChg>
        <pc:grpChg chg="add del">
          <ac:chgData name="ALBERTO GONZALEZ RUIZ" userId="d90da0eb-5d68-46d7-9427-38131e18095b" providerId="ADAL" clId="{B1759CF4-42CA-42CF-9049-6B53DAD2E661}" dt="2023-11-16T17:00:39.516" v="2455" actId="26606"/>
          <ac:grpSpMkLst>
            <pc:docMk/>
            <pc:sldMk cId="933859904" sldId="274"/>
            <ac:grpSpMk id="15" creationId="{4CD73DBB-9AC8-4BE7-AA43-995A7495D73C}"/>
          </ac:grpSpMkLst>
        </pc:grpChg>
        <pc:grpChg chg="add del">
          <ac:chgData name="ALBERTO GONZALEZ RUIZ" userId="d90da0eb-5d68-46d7-9427-38131e18095b" providerId="ADAL" clId="{B1759CF4-42CA-42CF-9049-6B53DAD2E661}" dt="2023-11-16T17:01:02.163" v="2457" actId="26606"/>
          <ac:grpSpMkLst>
            <pc:docMk/>
            <pc:sldMk cId="933859904" sldId="274"/>
            <ac:grpSpMk id="17" creationId="{D7A5FD75-4B35-4162-9304-569491255811}"/>
          </ac:grpSpMkLst>
        </pc:grpChg>
        <pc:grpChg chg="add del">
          <ac:chgData name="ALBERTO GONZALEZ RUIZ" userId="d90da0eb-5d68-46d7-9427-38131e18095b" providerId="ADAL" clId="{B1759CF4-42CA-42CF-9049-6B53DAD2E661}" dt="2023-11-16T17:01:44.459" v="2481" actId="26606"/>
          <ac:grpSpMkLst>
            <pc:docMk/>
            <pc:sldMk cId="933859904" sldId="274"/>
            <ac:grpSpMk id="25" creationId="{284021E3-6F46-410C-BF43-B2DED736558E}"/>
          </ac:grpSpMkLst>
        </pc:grpChg>
        <pc:grpChg chg="add del">
          <ac:chgData name="ALBERTO GONZALEZ RUIZ" userId="d90da0eb-5d68-46d7-9427-38131e18095b" providerId="ADAL" clId="{B1759CF4-42CA-42CF-9049-6B53DAD2E661}" dt="2023-11-16T17:01:02.163" v="2457" actId="26606"/>
          <ac:grpSpMkLst>
            <pc:docMk/>
            <pc:sldMk cId="933859904" sldId="274"/>
            <ac:grpSpMk id="26" creationId="{34676384-D846-461C-B8F3-BDB849B4A408}"/>
          </ac:grpSpMkLst>
        </pc:grpChg>
        <pc:grpChg chg="add del">
          <ac:chgData name="ALBERTO GONZALEZ RUIZ" userId="d90da0eb-5d68-46d7-9427-38131e18095b" providerId="ADAL" clId="{B1759CF4-42CA-42CF-9049-6B53DAD2E661}" dt="2023-11-16T17:00:39.516" v="2455" actId="26606"/>
          <ac:grpSpMkLst>
            <pc:docMk/>
            <pc:sldMk cId="933859904" sldId="274"/>
            <ac:grpSpMk id="27" creationId="{AAFDD3F2-C28D-4186-A9F0-DA324412D571}"/>
          </ac:grpSpMkLst>
        </pc:grpChg>
        <pc:grpChg chg="add del">
          <ac:chgData name="ALBERTO GONZALEZ RUIZ" userId="d90da0eb-5d68-46d7-9427-38131e18095b" providerId="ADAL" clId="{B1759CF4-42CA-42CF-9049-6B53DAD2E661}" dt="2023-11-16T17:01:44.459" v="2481" actId="26606"/>
          <ac:grpSpMkLst>
            <pc:docMk/>
            <pc:sldMk cId="933859904" sldId="274"/>
            <ac:grpSpMk id="52" creationId="{34B438D8-EF7C-445C-8B7F-953BEB1BC133}"/>
          </ac:grpSpMkLst>
        </pc:grpChg>
        <pc:grpChg chg="add del">
          <ac:chgData name="ALBERTO GONZALEZ RUIZ" userId="d90da0eb-5d68-46d7-9427-38131e18095b" providerId="ADAL" clId="{B1759CF4-42CA-42CF-9049-6B53DAD2E661}" dt="2023-11-16T17:01:44.459" v="2481" actId="26606"/>
          <ac:grpSpMkLst>
            <pc:docMk/>
            <pc:sldMk cId="933859904" sldId="274"/>
            <ac:grpSpMk id="65" creationId="{DC655204-C06A-4A55-9BB4-C79C4AF9D63F}"/>
          </ac:grpSpMkLst>
        </pc:grpChg>
        <pc:grpChg chg="add del">
          <ac:chgData name="ALBERTO GONZALEZ RUIZ" userId="d90da0eb-5d68-46d7-9427-38131e18095b" providerId="ADAL" clId="{B1759CF4-42CA-42CF-9049-6B53DAD2E661}" dt="2023-11-16T17:01:44.459" v="2481" actId="26606"/>
          <ac:grpSpMkLst>
            <pc:docMk/>
            <pc:sldMk cId="933859904" sldId="274"/>
            <ac:grpSpMk id="75" creationId="{4C476EAB-383B-48F9-B661-B049EB50AE63}"/>
          </ac:grpSpMkLst>
        </pc:grpChg>
        <pc:picChg chg="add mod ord">
          <ac:chgData name="ALBERTO GONZALEZ RUIZ" userId="d90da0eb-5d68-46d7-9427-38131e18095b" providerId="ADAL" clId="{B1759CF4-42CA-42CF-9049-6B53DAD2E661}" dt="2023-11-16T17:01:44.459" v="2481" actId="26606"/>
          <ac:picMkLst>
            <pc:docMk/>
            <pc:sldMk cId="933859904" sldId="274"/>
            <ac:picMk id="6" creationId="{1E6F99E5-0DD5-5BE8-485A-04A07A2F1ADC}"/>
          </ac:picMkLst>
        </pc:picChg>
        <pc:picChg chg="add del mod">
          <ac:chgData name="ALBERTO GONZALEZ RUIZ" userId="d90da0eb-5d68-46d7-9427-38131e18095b" providerId="ADAL" clId="{B1759CF4-42CA-42CF-9049-6B53DAD2E661}" dt="2023-11-16T16:59:17.063" v="2448" actId="478"/>
          <ac:picMkLst>
            <pc:docMk/>
            <pc:sldMk cId="933859904" sldId="274"/>
            <ac:picMk id="1026" creationId="{BE5F568D-7E67-D2F9-30D9-3AC21F06C4CC}"/>
          </ac:picMkLst>
        </pc:picChg>
        <pc:picChg chg="add del">
          <ac:chgData name="ALBERTO GONZALEZ RUIZ" userId="d90da0eb-5d68-46d7-9427-38131e18095b" providerId="ADAL" clId="{B1759CF4-42CA-42CF-9049-6B53DAD2E661}" dt="2023-11-16T16:59:20.608" v="2450"/>
          <ac:picMkLst>
            <pc:docMk/>
            <pc:sldMk cId="933859904" sldId="274"/>
            <ac:picMk id="1028" creationId="{C43D4CC5-2615-BFFC-2D51-9817604A6B3C}"/>
          </ac:picMkLst>
        </pc:picChg>
      </pc:sldChg>
      <pc:sldChg chg="addSp delSp add del setBg delDesignElem">
        <pc:chgData name="ALBERTO GONZALEZ RUIZ" userId="d90da0eb-5d68-46d7-9427-38131e18095b" providerId="ADAL" clId="{B1759CF4-42CA-42CF-9049-6B53DAD2E661}" dt="2023-11-10T15:59:17.835" v="2248"/>
        <pc:sldMkLst>
          <pc:docMk/>
          <pc:sldMk cId="1282536740" sldId="274"/>
        </pc:sldMkLst>
        <pc:spChg chg="add del">
          <ac:chgData name="ALBERTO GONZALEZ RUIZ" userId="d90da0eb-5d68-46d7-9427-38131e18095b" providerId="ADAL" clId="{B1759CF4-42CA-42CF-9049-6B53DAD2E661}" dt="2023-11-10T15:59:17.835" v="2248"/>
          <ac:spMkLst>
            <pc:docMk/>
            <pc:sldMk cId="1282536740" sldId="274"/>
            <ac:spMk id="38" creationId="{8651CFA9-6065-4243-AC48-858E359780B1}"/>
          </ac:spMkLst>
        </pc:spChg>
        <pc:spChg chg="add del">
          <ac:chgData name="ALBERTO GONZALEZ RUIZ" userId="d90da0eb-5d68-46d7-9427-38131e18095b" providerId="ADAL" clId="{B1759CF4-42CA-42CF-9049-6B53DAD2E661}" dt="2023-11-10T15:59:17.835" v="2248"/>
          <ac:spMkLst>
            <pc:docMk/>
            <pc:sldMk cId="1282536740" sldId="274"/>
            <ac:spMk id="40" creationId="{37962AE0-6A1C-4B76-9D52-10E5E6D7D3BB}"/>
          </ac:spMkLst>
        </pc:spChg>
        <pc:grpChg chg="add del">
          <ac:chgData name="ALBERTO GONZALEZ RUIZ" userId="d90da0eb-5d68-46d7-9427-38131e18095b" providerId="ADAL" clId="{B1759CF4-42CA-42CF-9049-6B53DAD2E661}" dt="2023-11-10T15:59:17.835" v="2248"/>
          <ac:grpSpMkLst>
            <pc:docMk/>
            <pc:sldMk cId="1282536740" sldId="274"/>
            <ac:grpSpMk id="42" creationId="{9C6A6A21-4C17-4D70-902F-429763934904}"/>
          </ac:grpSpMkLst>
        </pc:grpChg>
        <pc:grpChg chg="add del">
          <ac:chgData name="ALBERTO GONZALEZ RUIZ" userId="d90da0eb-5d68-46d7-9427-38131e18095b" providerId="ADAL" clId="{B1759CF4-42CA-42CF-9049-6B53DAD2E661}" dt="2023-11-10T15:59:17.835" v="2248"/>
          <ac:grpSpMkLst>
            <pc:docMk/>
            <pc:sldMk cId="1282536740" sldId="274"/>
            <ac:grpSpMk id="52" creationId="{741948F9-C525-410D-9F0C-63EA1E0F393C}"/>
          </ac:grpSpMkLst>
        </pc:grpChg>
      </pc:sldChg>
      <pc:sldChg chg="modTransition">
        <pc:chgData name="ALBERTO GONZALEZ RUIZ" userId="d90da0eb-5d68-46d7-9427-38131e18095b" providerId="ADAL" clId="{B1759CF4-42CA-42CF-9049-6B53DAD2E661}" dt="2023-11-16T16:46:35.225" v="2326"/>
        <pc:sldMkLst>
          <pc:docMk/>
          <pc:sldMk cId="1323077426" sldId="279"/>
        </pc:sldMkLst>
      </pc:sldChg>
      <pc:sldChg chg="modTransition">
        <pc:chgData name="ALBERTO GONZALEZ RUIZ" userId="d90da0eb-5d68-46d7-9427-38131e18095b" providerId="ADAL" clId="{B1759CF4-42CA-42CF-9049-6B53DAD2E661}" dt="2023-11-16T16:46:35.225" v="2326"/>
        <pc:sldMkLst>
          <pc:docMk/>
          <pc:sldMk cId="1658510788" sldId="280"/>
        </pc:sldMkLst>
      </pc:sldChg>
      <pc:sldMasterChg chg="del delSldLayout">
        <pc:chgData name="ALBERTO GONZALEZ RUIZ" userId="d90da0eb-5d68-46d7-9427-38131e18095b" providerId="ADAL" clId="{B1759CF4-42CA-42CF-9049-6B53DAD2E661}" dt="2023-11-02T17:37:41.647" v="22" actId="26606"/>
        <pc:sldMasterMkLst>
          <pc:docMk/>
          <pc:sldMasterMk cId="3016297062" sldId="2147483660"/>
        </pc:sldMasterMkLst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803611783" sldId="2147483661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72073239" sldId="2147483662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4154810240" sldId="2147483663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2424151503" sldId="2147483664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3495415578" sldId="2147483665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2552293163" sldId="2147483666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619045754" sldId="2147483667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2465564161" sldId="2147483668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2088441046" sldId="2147483669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632844889" sldId="2147483670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3752831590" sldId="2147483671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2499310334" sldId="2147483672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3043980892" sldId="2147483673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3631218089" sldId="2147483674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787342182" sldId="2147483675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2061251267" sldId="2147483676"/>
          </pc:sldLayoutMkLst>
        </pc:sldLayoutChg>
        <pc:sldLayoutChg chg="del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3016297062" sldId="2147483660"/>
            <pc:sldLayoutMk cId="185808925" sldId="2147483677"/>
          </pc:sldLayoutMkLst>
        </pc:sldLayoutChg>
      </pc:sldMasterChg>
      <pc:sldMasterChg chg="add addSldLayout">
        <pc:chgData name="ALBERTO GONZALEZ RUIZ" userId="d90da0eb-5d68-46d7-9427-38131e18095b" providerId="ADAL" clId="{B1759CF4-42CA-42CF-9049-6B53DAD2E661}" dt="2023-11-02T17:37:41.647" v="22" actId="26606"/>
        <pc:sldMasterMkLst>
          <pc:docMk/>
          <pc:sldMasterMk cId="922254581" sldId="2147483711"/>
        </pc:sldMasterMkLst>
        <pc:sldLayoutChg chg="add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922254581" sldId="2147483711"/>
            <pc:sldLayoutMk cId="8796712" sldId="2147483700"/>
          </pc:sldLayoutMkLst>
        </pc:sldLayoutChg>
        <pc:sldLayoutChg chg="add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922254581" sldId="2147483711"/>
            <pc:sldLayoutMk cId="2912647329" sldId="2147483701"/>
          </pc:sldLayoutMkLst>
        </pc:sldLayoutChg>
        <pc:sldLayoutChg chg="add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922254581" sldId="2147483711"/>
            <pc:sldLayoutMk cId="545700029" sldId="2147483702"/>
          </pc:sldLayoutMkLst>
        </pc:sldLayoutChg>
        <pc:sldLayoutChg chg="add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922254581" sldId="2147483711"/>
            <pc:sldLayoutMk cId="3755140470" sldId="2147483703"/>
          </pc:sldLayoutMkLst>
        </pc:sldLayoutChg>
        <pc:sldLayoutChg chg="add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922254581" sldId="2147483711"/>
            <pc:sldLayoutMk cId="783806457" sldId="2147483704"/>
          </pc:sldLayoutMkLst>
        </pc:sldLayoutChg>
        <pc:sldLayoutChg chg="add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922254581" sldId="2147483711"/>
            <pc:sldLayoutMk cId="678830307" sldId="2147483705"/>
          </pc:sldLayoutMkLst>
        </pc:sldLayoutChg>
        <pc:sldLayoutChg chg="add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922254581" sldId="2147483711"/>
            <pc:sldLayoutMk cId="598805203" sldId="2147483706"/>
          </pc:sldLayoutMkLst>
        </pc:sldLayoutChg>
        <pc:sldLayoutChg chg="add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922254581" sldId="2147483711"/>
            <pc:sldLayoutMk cId="3097459030" sldId="2147483707"/>
          </pc:sldLayoutMkLst>
        </pc:sldLayoutChg>
        <pc:sldLayoutChg chg="add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922254581" sldId="2147483711"/>
            <pc:sldLayoutMk cId="2755481052" sldId="2147483708"/>
          </pc:sldLayoutMkLst>
        </pc:sldLayoutChg>
        <pc:sldLayoutChg chg="add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922254581" sldId="2147483711"/>
            <pc:sldLayoutMk cId="2522095196" sldId="2147483709"/>
          </pc:sldLayoutMkLst>
        </pc:sldLayoutChg>
        <pc:sldLayoutChg chg="add">
          <pc:chgData name="ALBERTO GONZALEZ RUIZ" userId="d90da0eb-5d68-46d7-9427-38131e18095b" providerId="ADAL" clId="{B1759CF4-42CA-42CF-9049-6B53DAD2E661}" dt="2023-11-02T17:37:41.647" v="22" actId="26606"/>
          <pc:sldLayoutMkLst>
            <pc:docMk/>
            <pc:sldMasterMk cId="922254581" sldId="2147483711"/>
            <pc:sldLayoutMk cId="1913613311" sldId="2147483710"/>
          </pc:sldLayoutMkLst>
        </pc:sldLayoutChg>
      </pc:sldMasterChg>
    </pc:docChg>
  </pc:docChgLst>
  <pc:docChgLst>
    <pc:chgData name="Usuario invitado" userId="S::urn:spo:anon#488a509d5dee5f9d07eb2cb63f45553a44b31e72e6371496d6635dbe7ddff8ce::" providerId="AD" clId="Web-{EEF415B3-CAF1-E96B-108B-CFB01FD448B2}"/>
    <pc:docChg chg="addSld delSld modSld sldOrd">
      <pc:chgData name="Usuario invitado" userId="S::urn:spo:anon#488a509d5dee5f9d07eb2cb63f45553a44b31e72e6371496d6635dbe7ddff8ce::" providerId="AD" clId="Web-{EEF415B3-CAF1-E96B-108B-CFB01FD448B2}" dt="2023-11-12T20:36:36.902" v="362" actId="20577"/>
      <pc:docMkLst>
        <pc:docMk/>
      </pc:docMkLst>
      <pc:sldChg chg="addSp modSp mod setBg">
        <pc:chgData name="Usuario invitado" userId="S::urn:spo:anon#488a509d5dee5f9d07eb2cb63f45553a44b31e72e6371496d6635dbe7ddff8ce::" providerId="AD" clId="Web-{EEF415B3-CAF1-E96B-108B-CFB01FD448B2}" dt="2023-11-12T20:34:15.586" v="334" actId="1076"/>
        <pc:sldMkLst>
          <pc:docMk/>
          <pc:sldMk cId="1968567016" sldId="271"/>
        </pc:sldMkLst>
        <pc:spChg chg="mod">
          <ac:chgData name="Usuario invitado" userId="S::urn:spo:anon#488a509d5dee5f9d07eb2cb63f45553a44b31e72e6371496d6635dbe7ddff8ce::" providerId="AD" clId="Web-{EEF415B3-CAF1-E96B-108B-CFB01FD448B2}" dt="2023-11-12T20:33:56.007" v="330"/>
          <ac:spMkLst>
            <pc:docMk/>
            <pc:sldMk cId="1968567016" sldId="271"/>
            <ac:spMk id="2" creationId="{7D09D582-CD70-290C-F6FF-0B2CA3EF85A4}"/>
          </ac:spMkLst>
        </pc:spChg>
        <pc:spChg chg="mod">
          <ac:chgData name="Usuario invitado" userId="S::urn:spo:anon#488a509d5dee5f9d07eb2cb63f45553a44b31e72e6371496d6635dbe7ddff8ce::" providerId="AD" clId="Web-{EEF415B3-CAF1-E96B-108B-CFB01FD448B2}" dt="2023-11-12T20:34:11.070" v="333" actId="20577"/>
          <ac:spMkLst>
            <pc:docMk/>
            <pc:sldMk cId="1968567016" sldId="271"/>
            <ac:spMk id="3" creationId="{6AB05445-3E6B-1A6F-8101-6E8DA4AD56C5}"/>
          </ac:spMkLst>
        </pc:spChg>
        <pc:spChg chg="add">
          <ac:chgData name="Usuario invitado" userId="S::urn:spo:anon#488a509d5dee5f9d07eb2cb63f45553a44b31e72e6371496d6635dbe7ddff8ce::" providerId="AD" clId="Web-{EEF415B3-CAF1-E96B-108B-CFB01FD448B2}" dt="2023-11-12T20:33:56.007" v="330"/>
          <ac:spMkLst>
            <pc:docMk/>
            <pc:sldMk cId="1968567016" sldId="271"/>
            <ac:spMk id="10" creationId="{8651CFA9-6065-4243-AC48-858E359780B1}"/>
          </ac:spMkLst>
        </pc:spChg>
        <pc:spChg chg="add">
          <ac:chgData name="Usuario invitado" userId="S::urn:spo:anon#488a509d5dee5f9d07eb2cb63f45553a44b31e72e6371496d6635dbe7ddff8ce::" providerId="AD" clId="Web-{EEF415B3-CAF1-E96B-108B-CFB01FD448B2}" dt="2023-11-12T20:33:56.007" v="330"/>
          <ac:spMkLst>
            <pc:docMk/>
            <pc:sldMk cId="1968567016" sldId="271"/>
            <ac:spMk id="12" creationId="{37962AE0-6A1C-4B76-9D52-10E5E6D7D3BB}"/>
          </ac:spMkLst>
        </pc:spChg>
        <pc:grpChg chg="add">
          <ac:chgData name="Usuario invitado" userId="S::urn:spo:anon#488a509d5dee5f9d07eb2cb63f45553a44b31e72e6371496d6635dbe7ddff8ce::" providerId="AD" clId="Web-{EEF415B3-CAF1-E96B-108B-CFB01FD448B2}" dt="2023-11-12T20:33:56.007" v="330"/>
          <ac:grpSpMkLst>
            <pc:docMk/>
            <pc:sldMk cId="1968567016" sldId="271"/>
            <ac:grpSpMk id="14" creationId="{34B438D8-EF7C-445C-8B7F-953BEB1BC133}"/>
          </ac:grpSpMkLst>
        </pc:grpChg>
        <pc:grpChg chg="add">
          <ac:chgData name="Usuario invitado" userId="S::urn:spo:anon#488a509d5dee5f9d07eb2cb63f45553a44b31e72e6371496d6635dbe7ddff8ce::" providerId="AD" clId="Web-{EEF415B3-CAF1-E96B-108B-CFB01FD448B2}" dt="2023-11-12T20:33:56.007" v="330"/>
          <ac:grpSpMkLst>
            <pc:docMk/>
            <pc:sldMk cId="1968567016" sldId="271"/>
            <ac:grpSpMk id="24" creationId="{284021E3-6F46-410C-BF43-B2DED736558E}"/>
          </ac:grpSpMkLst>
        </pc:grpChg>
        <pc:picChg chg="add mod">
          <ac:chgData name="Usuario invitado" userId="S::urn:spo:anon#488a509d5dee5f9d07eb2cb63f45553a44b31e72e6371496d6635dbe7ddff8ce::" providerId="AD" clId="Web-{EEF415B3-CAF1-E96B-108B-CFB01FD448B2}" dt="2023-11-12T20:34:15.586" v="334" actId="1076"/>
          <ac:picMkLst>
            <pc:docMk/>
            <pc:sldMk cId="1968567016" sldId="271"/>
            <ac:picMk id="5" creationId="{305BAEF1-44C1-7B1B-0BF2-393221EB5C9D}"/>
          </ac:picMkLst>
        </pc:picChg>
      </pc:sldChg>
      <pc:sldChg chg="add">
        <pc:chgData name="Usuario invitado" userId="S::urn:spo:anon#488a509d5dee5f9d07eb2cb63f45553a44b31e72e6371496d6635dbe7ddff8ce::" providerId="AD" clId="Web-{EEF415B3-CAF1-E96B-108B-CFB01FD448B2}" dt="2023-11-12T19:56:19.833" v="0"/>
        <pc:sldMkLst>
          <pc:docMk/>
          <pc:sldMk cId="933859904" sldId="274"/>
        </pc:sldMkLst>
      </pc:sldChg>
      <pc:sldChg chg="add del">
        <pc:chgData name="Usuario invitado" userId="S::urn:spo:anon#488a509d5dee5f9d07eb2cb63f45553a44b31e72e6371496d6635dbe7ddff8ce::" providerId="AD" clId="Web-{EEF415B3-CAF1-E96B-108B-CFB01FD448B2}" dt="2023-11-12T19:59:21.839" v="97"/>
        <pc:sldMkLst>
          <pc:docMk/>
          <pc:sldMk cId="798874371" sldId="275"/>
        </pc:sldMkLst>
      </pc:sldChg>
      <pc:sldChg chg="addSp delSp modSp add del">
        <pc:chgData name="Usuario invitado" userId="S::urn:spo:anon#488a509d5dee5f9d07eb2cb63f45553a44b31e72e6371496d6635dbe7ddff8ce::" providerId="AD" clId="Web-{EEF415B3-CAF1-E96B-108B-CFB01FD448B2}" dt="2023-11-12T20:33:38.319" v="328"/>
        <pc:sldMkLst>
          <pc:docMk/>
          <pc:sldMk cId="2359118099" sldId="275"/>
        </pc:sldMkLst>
        <pc:spChg chg="mod">
          <ac:chgData name="Usuario invitado" userId="S::urn:spo:anon#488a509d5dee5f9d07eb2cb63f45553a44b31e72e6371496d6635dbe7ddff8ce::" providerId="AD" clId="Web-{EEF415B3-CAF1-E96B-108B-CFB01FD448B2}" dt="2023-11-12T20:00:03.590" v="112" actId="14100"/>
          <ac:spMkLst>
            <pc:docMk/>
            <pc:sldMk cId="2359118099" sldId="275"/>
            <ac:spMk id="3" creationId="{6AB05445-3E6B-1A6F-8101-6E8DA4AD56C5}"/>
          </ac:spMkLst>
        </pc:spChg>
        <pc:picChg chg="add del mod">
          <ac:chgData name="Usuario invitado" userId="S::urn:spo:anon#488a509d5dee5f9d07eb2cb63f45553a44b31e72e6371496d6635dbe7ddff8ce::" providerId="AD" clId="Web-{EEF415B3-CAF1-E96B-108B-CFB01FD448B2}" dt="2023-11-12T20:04:04.643" v="123"/>
          <ac:picMkLst>
            <pc:docMk/>
            <pc:sldMk cId="2359118099" sldId="275"/>
            <ac:picMk id="4" creationId="{F46A8D43-AFB3-1684-D6CC-8971E5BA8D58}"/>
          </ac:picMkLst>
        </pc:picChg>
        <pc:picChg chg="add mod">
          <ac:chgData name="Usuario invitado" userId="S::urn:spo:anon#488a509d5dee5f9d07eb2cb63f45553a44b31e72e6371496d6635dbe7ddff8ce::" providerId="AD" clId="Web-{EEF415B3-CAF1-E96B-108B-CFB01FD448B2}" dt="2023-11-12T20:04:28.425" v="126" actId="1076"/>
          <ac:picMkLst>
            <pc:docMk/>
            <pc:sldMk cId="2359118099" sldId="275"/>
            <ac:picMk id="5" creationId="{F1F76A52-E342-3283-91D9-25ECFA2609EB}"/>
          </ac:picMkLst>
        </pc:picChg>
      </pc:sldChg>
      <pc:sldChg chg="addSp delSp modSp add">
        <pc:chgData name="Usuario invitado" userId="S::urn:spo:anon#488a509d5dee5f9d07eb2cb63f45553a44b31e72e6371496d6635dbe7ddff8ce::" providerId="AD" clId="Web-{EEF415B3-CAF1-E96B-108B-CFB01FD448B2}" dt="2023-11-12T20:08:29.276" v="184" actId="20577"/>
        <pc:sldMkLst>
          <pc:docMk/>
          <pc:sldMk cId="2351216807" sldId="276"/>
        </pc:sldMkLst>
        <pc:spChg chg="mod">
          <ac:chgData name="Usuario invitado" userId="S::urn:spo:anon#488a509d5dee5f9d07eb2cb63f45553a44b31e72e6371496d6635dbe7ddff8ce::" providerId="AD" clId="Web-{EEF415B3-CAF1-E96B-108B-CFB01FD448B2}" dt="2023-11-12T20:04:00.706" v="121" actId="20577"/>
          <ac:spMkLst>
            <pc:docMk/>
            <pc:sldMk cId="2351216807" sldId="276"/>
            <ac:spMk id="3" creationId="{6AB05445-3E6B-1A6F-8101-6E8DA4AD56C5}"/>
          </ac:spMkLst>
        </pc:spChg>
        <pc:spChg chg="add mod">
          <ac:chgData name="Usuario invitado" userId="S::urn:spo:anon#488a509d5dee5f9d07eb2cb63f45553a44b31e72e6371496d6635dbe7ddff8ce::" providerId="AD" clId="Web-{EEF415B3-CAF1-E96B-108B-CFB01FD448B2}" dt="2023-11-12T20:08:08.775" v="171" actId="20577"/>
          <ac:spMkLst>
            <pc:docMk/>
            <pc:sldMk cId="2351216807" sldId="276"/>
            <ac:spMk id="5" creationId="{D6418192-B0A0-FB38-6409-F6604D28A584}"/>
          </ac:spMkLst>
        </pc:spChg>
        <pc:spChg chg="add mod">
          <ac:chgData name="Usuario invitado" userId="S::urn:spo:anon#488a509d5dee5f9d07eb2cb63f45553a44b31e72e6371496d6635dbe7ddff8ce::" providerId="AD" clId="Web-{EEF415B3-CAF1-E96B-108B-CFB01FD448B2}" dt="2023-11-12T20:08:29.276" v="184" actId="20577"/>
          <ac:spMkLst>
            <pc:docMk/>
            <pc:sldMk cId="2351216807" sldId="276"/>
            <ac:spMk id="6" creationId="{42443CF1-76EC-2500-F280-E93FC23F6804}"/>
          </ac:spMkLst>
        </pc:spChg>
        <pc:picChg chg="del">
          <ac:chgData name="Usuario invitado" userId="S::urn:spo:anon#488a509d5dee5f9d07eb2cb63f45553a44b31e72e6371496d6635dbe7ddff8ce::" providerId="AD" clId="Web-{EEF415B3-CAF1-E96B-108B-CFB01FD448B2}" dt="2023-11-12T20:04:02.190" v="122"/>
          <ac:picMkLst>
            <pc:docMk/>
            <pc:sldMk cId="2351216807" sldId="276"/>
            <ac:picMk id="4" creationId="{F46A8D43-AFB3-1684-D6CC-8971E5BA8D58}"/>
          </ac:picMkLst>
        </pc:picChg>
      </pc:sldChg>
      <pc:sldChg chg="add del">
        <pc:chgData name="Usuario invitado" userId="S::urn:spo:anon#488a509d5dee5f9d07eb2cb63f45553a44b31e72e6371496d6635dbe7ddff8ce::" providerId="AD" clId="Web-{EEF415B3-CAF1-E96B-108B-CFB01FD448B2}" dt="2023-11-12T20:24:54.726" v="323"/>
        <pc:sldMkLst>
          <pc:docMk/>
          <pc:sldMk cId="3602085247" sldId="277"/>
        </pc:sldMkLst>
      </pc:sldChg>
      <pc:sldChg chg="addSp delSp modSp add del replId">
        <pc:chgData name="Usuario invitado" userId="S::urn:spo:anon#488a509d5dee5f9d07eb2cb63f45553a44b31e72e6371496d6635dbe7ddff8ce::" providerId="AD" clId="Web-{EEF415B3-CAF1-E96B-108B-CFB01FD448B2}" dt="2023-11-12T20:33:44.304" v="329"/>
        <pc:sldMkLst>
          <pc:docMk/>
          <pc:sldMk cId="782924143" sldId="278"/>
        </pc:sldMkLst>
        <pc:spChg chg="mod">
          <ac:chgData name="Usuario invitado" userId="S::urn:spo:anon#488a509d5dee5f9d07eb2cb63f45553a44b31e72e6371496d6635dbe7ddff8ce::" providerId="AD" clId="Web-{EEF415B3-CAF1-E96B-108B-CFB01FD448B2}" dt="2023-11-12T20:13:09.425" v="205" actId="20577"/>
          <ac:spMkLst>
            <pc:docMk/>
            <pc:sldMk cId="782924143" sldId="278"/>
            <ac:spMk id="3" creationId="{6AB05445-3E6B-1A6F-8101-6E8DA4AD56C5}"/>
          </ac:spMkLst>
        </pc:spChg>
        <pc:spChg chg="del">
          <ac:chgData name="Usuario invitado" userId="S::urn:spo:anon#488a509d5dee5f9d07eb2cb63f45553a44b31e72e6371496d6635dbe7ddff8ce::" providerId="AD" clId="Web-{EEF415B3-CAF1-E96B-108B-CFB01FD448B2}" dt="2023-11-12T20:13:14.300" v="207"/>
          <ac:spMkLst>
            <pc:docMk/>
            <pc:sldMk cId="782924143" sldId="278"/>
            <ac:spMk id="5" creationId="{D6418192-B0A0-FB38-6409-F6604D28A584}"/>
          </ac:spMkLst>
        </pc:spChg>
        <pc:spChg chg="del">
          <ac:chgData name="Usuario invitado" userId="S::urn:spo:anon#488a509d5dee5f9d07eb2cb63f45553a44b31e72e6371496d6635dbe7ddff8ce::" providerId="AD" clId="Web-{EEF415B3-CAF1-E96B-108B-CFB01FD448B2}" dt="2023-11-12T20:13:11.503" v="206"/>
          <ac:spMkLst>
            <pc:docMk/>
            <pc:sldMk cId="782924143" sldId="278"/>
            <ac:spMk id="6" creationId="{42443CF1-76EC-2500-F280-E93FC23F6804}"/>
          </ac:spMkLst>
        </pc:spChg>
        <pc:picChg chg="add mod">
          <ac:chgData name="Usuario invitado" userId="S::urn:spo:anon#488a509d5dee5f9d07eb2cb63f45553a44b31e72e6371496d6635dbe7ddff8ce::" providerId="AD" clId="Web-{EEF415B3-CAF1-E96B-108B-CFB01FD448B2}" dt="2023-11-12T20:13:21.237" v="210" actId="1076"/>
          <ac:picMkLst>
            <pc:docMk/>
            <pc:sldMk cId="782924143" sldId="278"/>
            <ac:picMk id="4" creationId="{17BDDBEF-24AA-C2AB-3A4D-40FA2BDBC95B}"/>
          </ac:picMkLst>
        </pc:picChg>
      </pc:sldChg>
      <pc:sldChg chg="addSp delSp modSp add ord replId">
        <pc:chgData name="Usuario invitado" userId="S::urn:spo:anon#488a509d5dee5f9d07eb2cb63f45553a44b31e72e6371496d6635dbe7ddff8ce::" providerId="AD" clId="Web-{EEF415B3-CAF1-E96B-108B-CFB01FD448B2}" dt="2023-11-12T20:34:58.712" v="337" actId="20577"/>
        <pc:sldMkLst>
          <pc:docMk/>
          <pc:sldMk cId="1323077426" sldId="279"/>
        </pc:sldMkLst>
        <pc:spChg chg="mod">
          <ac:chgData name="Usuario invitado" userId="S::urn:spo:anon#488a509d5dee5f9d07eb2cb63f45553a44b31e72e6371496d6635dbe7ddff8ce::" providerId="AD" clId="Web-{EEF415B3-CAF1-E96B-108B-CFB01FD448B2}" dt="2023-11-12T20:34:58.712" v="337" actId="20577"/>
          <ac:spMkLst>
            <pc:docMk/>
            <pc:sldMk cId="1323077426" sldId="279"/>
            <ac:spMk id="3" creationId="{6AB05445-3E6B-1A6F-8101-6E8DA4AD56C5}"/>
          </ac:spMkLst>
        </pc:spChg>
        <pc:picChg chg="del">
          <ac:chgData name="Usuario invitado" userId="S::urn:spo:anon#488a509d5dee5f9d07eb2cb63f45553a44b31e72e6371496d6635dbe7ddff8ce::" providerId="AD" clId="Web-{EEF415B3-CAF1-E96B-108B-CFB01FD448B2}" dt="2023-11-12T20:14:21.614" v="223"/>
          <ac:picMkLst>
            <pc:docMk/>
            <pc:sldMk cId="1323077426" sldId="279"/>
            <ac:picMk id="4" creationId="{17BDDBEF-24AA-C2AB-3A4D-40FA2BDBC95B}"/>
          </ac:picMkLst>
        </pc:picChg>
        <pc:picChg chg="add mod">
          <ac:chgData name="Usuario invitado" userId="S::urn:spo:anon#488a509d5dee5f9d07eb2cb63f45553a44b31e72e6371496d6635dbe7ddff8ce::" providerId="AD" clId="Web-{EEF415B3-CAF1-E96B-108B-CFB01FD448B2}" dt="2023-11-12T20:14:42.943" v="226" actId="1076"/>
          <ac:picMkLst>
            <pc:docMk/>
            <pc:sldMk cId="1323077426" sldId="279"/>
            <ac:picMk id="5" creationId="{78EDFA93-F287-69A0-84D7-1C50384E6976}"/>
          </ac:picMkLst>
        </pc:picChg>
      </pc:sldChg>
      <pc:sldChg chg="delSp modSp add">
        <pc:chgData name="Usuario invitado" userId="S::urn:spo:anon#488a509d5dee5f9d07eb2cb63f45553a44b31e72e6371496d6635dbe7ddff8ce::" providerId="AD" clId="Web-{EEF415B3-CAF1-E96B-108B-CFB01FD448B2}" dt="2023-11-12T20:36:36.902" v="362" actId="20577"/>
        <pc:sldMkLst>
          <pc:docMk/>
          <pc:sldMk cId="1658510788" sldId="280"/>
        </pc:sldMkLst>
        <pc:spChg chg="mod">
          <ac:chgData name="Usuario invitado" userId="S::urn:spo:anon#488a509d5dee5f9d07eb2cb63f45553a44b31e72e6371496d6635dbe7ddff8ce::" providerId="AD" clId="Web-{EEF415B3-CAF1-E96B-108B-CFB01FD448B2}" dt="2023-11-12T20:36:36.902" v="362" actId="20577"/>
          <ac:spMkLst>
            <pc:docMk/>
            <pc:sldMk cId="1658510788" sldId="280"/>
            <ac:spMk id="3" creationId="{6AB05445-3E6B-1A6F-8101-6E8DA4AD56C5}"/>
          </ac:spMkLst>
        </pc:spChg>
        <pc:picChg chg="del">
          <ac:chgData name="Usuario invitado" userId="S::urn:spo:anon#488a509d5dee5f9d07eb2cb63f45553a44b31e72e6371496d6635dbe7ddff8ce::" providerId="AD" clId="Web-{EEF415B3-CAF1-E96B-108B-CFB01FD448B2}" dt="2023-11-12T20:17:53.198" v="239"/>
          <ac:picMkLst>
            <pc:docMk/>
            <pc:sldMk cId="1658510788" sldId="280"/>
            <ac:picMk id="5" creationId="{78EDFA93-F287-69A0-84D7-1C50384E6976}"/>
          </ac:picMkLst>
        </pc:picChg>
      </pc:sldChg>
    </pc:docChg>
  </pc:docChgLst>
  <pc:docChgLst>
    <pc:chgData name="Usuario invitado" userId="S::urn:spo:anon#488a509d5dee5f9d07eb2cb63f45553a44b31e72e6371496d6635dbe7ddff8ce::" providerId="AD" clId="Web-{8C90781F-AD4C-B69F-C469-2AB8E63558CE}"/>
    <pc:docChg chg="addSld delSld">
      <pc:chgData name="Usuario invitado" userId="S::urn:spo:anon#488a509d5dee5f9d07eb2cb63f45553a44b31e72e6371496d6635dbe7ddff8ce::" providerId="AD" clId="Web-{8C90781F-AD4C-B69F-C469-2AB8E63558CE}" dt="2023-11-13T18:20:00.654" v="2"/>
      <pc:docMkLst>
        <pc:docMk/>
      </pc:docMkLst>
      <pc:sldChg chg="add del">
        <pc:chgData name="Usuario invitado" userId="S::urn:spo:anon#488a509d5dee5f9d07eb2cb63f45553a44b31e72e6371496d6635dbe7ddff8ce::" providerId="AD" clId="Web-{8C90781F-AD4C-B69F-C469-2AB8E63558CE}" dt="2023-11-13T18:20:00.654" v="2"/>
        <pc:sldMkLst>
          <pc:docMk/>
          <pc:sldMk cId="1754477556" sldId="257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1AA64D-0075-480E-90B1-09B6C9847BC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467F14-8F13-4BAC-BF75-0EEDDEDAB815}">
      <dgm:prSet/>
      <dgm:spPr/>
      <dgm:t>
        <a:bodyPr/>
        <a:lstStyle/>
        <a:p>
          <a:r>
            <a:rPr lang="es-ES"/>
            <a:t>Create a guide to terrace locations in Madrid.</a:t>
          </a:r>
          <a:endParaRPr lang="en-US"/>
        </a:p>
      </dgm:t>
    </dgm:pt>
    <dgm:pt modelId="{4E55F51D-DFC7-49D1-B345-57DC2EFDB577}" type="parTrans" cxnId="{3A77F090-5571-4A41-8AA3-C20076CC198E}">
      <dgm:prSet/>
      <dgm:spPr/>
      <dgm:t>
        <a:bodyPr/>
        <a:lstStyle/>
        <a:p>
          <a:endParaRPr lang="en-US"/>
        </a:p>
      </dgm:t>
    </dgm:pt>
    <dgm:pt modelId="{12007649-8BE1-4FD0-88B1-559178340880}" type="sibTrans" cxnId="{3A77F090-5571-4A41-8AA3-C20076CC198E}">
      <dgm:prSet/>
      <dgm:spPr/>
      <dgm:t>
        <a:bodyPr/>
        <a:lstStyle/>
        <a:p>
          <a:endParaRPr lang="en-US"/>
        </a:p>
      </dgm:t>
    </dgm:pt>
    <dgm:pt modelId="{0435E570-9EF8-44F2-BB08-2736CE2BF0C7}">
      <dgm:prSet/>
      <dgm:spPr/>
      <dgm:t>
        <a:bodyPr/>
        <a:lstStyle/>
        <a:p>
          <a:r>
            <a:rPr lang="es-ES"/>
            <a:t>Using a map and a location input.</a:t>
          </a:r>
          <a:endParaRPr lang="en-US"/>
        </a:p>
      </dgm:t>
    </dgm:pt>
    <dgm:pt modelId="{8154D313-0329-45BB-9187-37DA3B1EB465}" type="parTrans" cxnId="{7AF96F71-632C-4BBE-AD61-2F551748805F}">
      <dgm:prSet/>
      <dgm:spPr/>
      <dgm:t>
        <a:bodyPr/>
        <a:lstStyle/>
        <a:p>
          <a:endParaRPr lang="en-US"/>
        </a:p>
      </dgm:t>
    </dgm:pt>
    <dgm:pt modelId="{331A6CBB-D47A-4140-A69C-A31C6303681D}" type="sibTrans" cxnId="{7AF96F71-632C-4BBE-AD61-2F551748805F}">
      <dgm:prSet/>
      <dgm:spPr/>
      <dgm:t>
        <a:bodyPr/>
        <a:lstStyle/>
        <a:p>
          <a:endParaRPr lang="en-US"/>
        </a:p>
      </dgm:t>
    </dgm:pt>
    <dgm:pt modelId="{D738516D-C7C5-4F7A-8B40-8CA2554FC56B}" type="pres">
      <dgm:prSet presAssocID="{5E1AA64D-0075-480E-90B1-09B6C9847B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E96515-6A55-43FC-AEF0-D8A153961455}" type="pres">
      <dgm:prSet presAssocID="{BD467F14-8F13-4BAC-BF75-0EEDDEDAB815}" presName="hierRoot1" presStyleCnt="0"/>
      <dgm:spPr/>
    </dgm:pt>
    <dgm:pt modelId="{A2C9069B-413A-42A2-9F42-6A584E466E4B}" type="pres">
      <dgm:prSet presAssocID="{BD467F14-8F13-4BAC-BF75-0EEDDEDAB815}" presName="composite" presStyleCnt="0"/>
      <dgm:spPr/>
    </dgm:pt>
    <dgm:pt modelId="{4C924E65-357B-44A4-9501-598672FCB2AA}" type="pres">
      <dgm:prSet presAssocID="{BD467F14-8F13-4BAC-BF75-0EEDDEDAB815}" presName="background" presStyleLbl="node0" presStyleIdx="0" presStyleCnt="2"/>
      <dgm:spPr/>
    </dgm:pt>
    <dgm:pt modelId="{78DEF479-4BF2-4E58-A135-DD611B306EA4}" type="pres">
      <dgm:prSet presAssocID="{BD467F14-8F13-4BAC-BF75-0EEDDEDAB815}" presName="text" presStyleLbl="fgAcc0" presStyleIdx="0" presStyleCnt="2">
        <dgm:presLayoutVars>
          <dgm:chPref val="3"/>
        </dgm:presLayoutVars>
      </dgm:prSet>
      <dgm:spPr/>
    </dgm:pt>
    <dgm:pt modelId="{7A94BD8E-0429-426C-AC4C-B102D94EFBD5}" type="pres">
      <dgm:prSet presAssocID="{BD467F14-8F13-4BAC-BF75-0EEDDEDAB815}" presName="hierChild2" presStyleCnt="0"/>
      <dgm:spPr/>
    </dgm:pt>
    <dgm:pt modelId="{D61505FF-B34D-42D8-BEF7-153183D2619E}" type="pres">
      <dgm:prSet presAssocID="{0435E570-9EF8-44F2-BB08-2736CE2BF0C7}" presName="hierRoot1" presStyleCnt="0"/>
      <dgm:spPr/>
    </dgm:pt>
    <dgm:pt modelId="{68EF6C3C-0580-4726-988E-2386A8099D3F}" type="pres">
      <dgm:prSet presAssocID="{0435E570-9EF8-44F2-BB08-2736CE2BF0C7}" presName="composite" presStyleCnt="0"/>
      <dgm:spPr/>
    </dgm:pt>
    <dgm:pt modelId="{9CC42733-33D4-4C07-B166-0E74F54F83B8}" type="pres">
      <dgm:prSet presAssocID="{0435E570-9EF8-44F2-BB08-2736CE2BF0C7}" presName="background" presStyleLbl="node0" presStyleIdx="1" presStyleCnt="2"/>
      <dgm:spPr/>
    </dgm:pt>
    <dgm:pt modelId="{B8B17252-B78E-494A-9341-2F19EE6E627B}" type="pres">
      <dgm:prSet presAssocID="{0435E570-9EF8-44F2-BB08-2736CE2BF0C7}" presName="text" presStyleLbl="fgAcc0" presStyleIdx="1" presStyleCnt="2">
        <dgm:presLayoutVars>
          <dgm:chPref val="3"/>
        </dgm:presLayoutVars>
      </dgm:prSet>
      <dgm:spPr/>
    </dgm:pt>
    <dgm:pt modelId="{24A16E64-D56B-4DC7-B61A-9D73AFC14CE9}" type="pres">
      <dgm:prSet presAssocID="{0435E570-9EF8-44F2-BB08-2736CE2BF0C7}" presName="hierChild2" presStyleCnt="0"/>
      <dgm:spPr/>
    </dgm:pt>
  </dgm:ptLst>
  <dgm:cxnLst>
    <dgm:cxn modelId="{5F6B661C-F9F4-4C51-A565-816C7E82247F}" type="presOf" srcId="{5E1AA64D-0075-480E-90B1-09B6C9847BCA}" destId="{D738516D-C7C5-4F7A-8B40-8CA2554FC56B}" srcOrd="0" destOrd="0" presId="urn:microsoft.com/office/officeart/2005/8/layout/hierarchy1"/>
    <dgm:cxn modelId="{211A4321-486E-467A-A9DE-4E9DA874CF0D}" type="presOf" srcId="{BD467F14-8F13-4BAC-BF75-0EEDDEDAB815}" destId="{78DEF479-4BF2-4E58-A135-DD611B306EA4}" srcOrd="0" destOrd="0" presId="urn:microsoft.com/office/officeart/2005/8/layout/hierarchy1"/>
    <dgm:cxn modelId="{7AF96F71-632C-4BBE-AD61-2F551748805F}" srcId="{5E1AA64D-0075-480E-90B1-09B6C9847BCA}" destId="{0435E570-9EF8-44F2-BB08-2736CE2BF0C7}" srcOrd="1" destOrd="0" parTransId="{8154D313-0329-45BB-9187-37DA3B1EB465}" sibTransId="{331A6CBB-D47A-4140-A69C-A31C6303681D}"/>
    <dgm:cxn modelId="{63736456-F43A-4D5B-B874-CBC9E0010C23}" type="presOf" srcId="{0435E570-9EF8-44F2-BB08-2736CE2BF0C7}" destId="{B8B17252-B78E-494A-9341-2F19EE6E627B}" srcOrd="0" destOrd="0" presId="urn:microsoft.com/office/officeart/2005/8/layout/hierarchy1"/>
    <dgm:cxn modelId="{3A77F090-5571-4A41-8AA3-C20076CC198E}" srcId="{5E1AA64D-0075-480E-90B1-09B6C9847BCA}" destId="{BD467F14-8F13-4BAC-BF75-0EEDDEDAB815}" srcOrd="0" destOrd="0" parTransId="{4E55F51D-DFC7-49D1-B345-57DC2EFDB577}" sibTransId="{12007649-8BE1-4FD0-88B1-559178340880}"/>
    <dgm:cxn modelId="{1E7DE838-F5ED-471D-A572-6A07C0175A50}" type="presParOf" srcId="{D738516D-C7C5-4F7A-8B40-8CA2554FC56B}" destId="{FCE96515-6A55-43FC-AEF0-D8A153961455}" srcOrd="0" destOrd="0" presId="urn:microsoft.com/office/officeart/2005/8/layout/hierarchy1"/>
    <dgm:cxn modelId="{E147C265-B1EC-4A69-915B-F5D8319B88E8}" type="presParOf" srcId="{FCE96515-6A55-43FC-AEF0-D8A153961455}" destId="{A2C9069B-413A-42A2-9F42-6A584E466E4B}" srcOrd="0" destOrd="0" presId="urn:microsoft.com/office/officeart/2005/8/layout/hierarchy1"/>
    <dgm:cxn modelId="{D9D58487-981F-4006-9A5E-58F089C5C7FC}" type="presParOf" srcId="{A2C9069B-413A-42A2-9F42-6A584E466E4B}" destId="{4C924E65-357B-44A4-9501-598672FCB2AA}" srcOrd="0" destOrd="0" presId="urn:microsoft.com/office/officeart/2005/8/layout/hierarchy1"/>
    <dgm:cxn modelId="{849E7007-EDD2-41AB-9E4A-E6642FBD3ACA}" type="presParOf" srcId="{A2C9069B-413A-42A2-9F42-6A584E466E4B}" destId="{78DEF479-4BF2-4E58-A135-DD611B306EA4}" srcOrd="1" destOrd="0" presId="urn:microsoft.com/office/officeart/2005/8/layout/hierarchy1"/>
    <dgm:cxn modelId="{EF50159F-464F-4E63-A501-F8299539BABD}" type="presParOf" srcId="{FCE96515-6A55-43FC-AEF0-D8A153961455}" destId="{7A94BD8E-0429-426C-AC4C-B102D94EFBD5}" srcOrd="1" destOrd="0" presId="urn:microsoft.com/office/officeart/2005/8/layout/hierarchy1"/>
    <dgm:cxn modelId="{C0191D00-0A0A-42AF-B897-2978FDF1DC0B}" type="presParOf" srcId="{D738516D-C7C5-4F7A-8B40-8CA2554FC56B}" destId="{D61505FF-B34D-42D8-BEF7-153183D2619E}" srcOrd="1" destOrd="0" presId="urn:microsoft.com/office/officeart/2005/8/layout/hierarchy1"/>
    <dgm:cxn modelId="{90B23E18-F4AA-4194-A3DC-54A0C4573570}" type="presParOf" srcId="{D61505FF-B34D-42D8-BEF7-153183D2619E}" destId="{68EF6C3C-0580-4726-988E-2386A8099D3F}" srcOrd="0" destOrd="0" presId="urn:microsoft.com/office/officeart/2005/8/layout/hierarchy1"/>
    <dgm:cxn modelId="{B4310D65-B699-4324-973C-DAADF92630A5}" type="presParOf" srcId="{68EF6C3C-0580-4726-988E-2386A8099D3F}" destId="{9CC42733-33D4-4C07-B166-0E74F54F83B8}" srcOrd="0" destOrd="0" presId="urn:microsoft.com/office/officeart/2005/8/layout/hierarchy1"/>
    <dgm:cxn modelId="{BC75C5D4-B4CC-4638-AD44-6E950ECD9D71}" type="presParOf" srcId="{68EF6C3C-0580-4726-988E-2386A8099D3F}" destId="{B8B17252-B78E-494A-9341-2F19EE6E627B}" srcOrd="1" destOrd="0" presId="urn:microsoft.com/office/officeart/2005/8/layout/hierarchy1"/>
    <dgm:cxn modelId="{207E4B91-4C8C-4562-8AEA-22FA8AFFDE31}" type="presParOf" srcId="{D61505FF-B34D-42D8-BEF7-153183D2619E}" destId="{24A16E64-D56B-4DC7-B61A-9D73AFC14CE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88B00-B3D5-42ED-8945-139FE149A55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5C2252A-02C7-43B0-90D0-704B9B69D3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err="1"/>
            <a:t>Using</a:t>
          </a:r>
          <a:r>
            <a:rPr lang="es-ES"/>
            <a:t> Open Refine </a:t>
          </a:r>
          <a:r>
            <a:rPr lang="es-ES" err="1"/>
            <a:t>we</a:t>
          </a:r>
          <a:r>
            <a:rPr lang="es-ES"/>
            <a:t> </a:t>
          </a:r>
          <a:r>
            <a:rPr lang="es-ES" err="1"/>
            <a:t>linked</a:t>
          </a:r>
          <a:r>
            <a:rPr lang="es-ES"/>
            <a:t> </a:t>
          </a:r>
          <a:r>
            <a:rPr lang="es-ES" err="1"/>
            <a:t>with</a:t>
          </a:r>
          <a:r>
            <a:rPr lang="es-ES"/>
            <a:t> </a:t>
          </a:r>
          <a:r>
            <a:rPr lang="es-ES" err="1"/>
            <a:t>Wikidata</a:t>
          </a:r>
          <a:r>
            <a:rPr lang="es-ES"/>
            <a:t>.</a:t>
          </a:r>
          <a:endParaRPr lang="en-US"/>
        </a:p>
      </dgm:t>
    </dgm:pt>
    <dgm:pt modelId="{7F15B735-6926-422C-84F8-F0A1AD860E2B}" type="parTrans" cxnId="{CAF3B861-19CB-49C0-BDF4-7EB4E38CBFC2}">
      <dgm:prSet/>
      <dgm:spPr/>
      <dgm:t>
        <a:bodyPr/>
        <a:lstStyle/>
        <a:p>
          <a:endParaRPr lang="en-US"/>
        </a:p>
      </dgm:t>
    </dgm:pt>
    <dgm:pt modelId="{63C82AA7-F265-4BA5-85CB-D4D5BA8AE3D4}" type="sibTrans" cxnId="{CAF3B861-19CB-49C0-BDF4-7EB4E38CBFC2}">
      <dgm:prSet/>
      <dgm:spPr/>
      <dgm:t>
        <a:bodyPr/>
        <a:lstStyle/>
        <a:p>
          <a:endParaRPr lang="en-US"/>
        </a:p>
      </dgm:t>
    </dgm:pt>
    <dgm:pt modelId="{F145BBF9-B687-4808-8DD9-DCF2BD421C8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err="1"/>
            <a:t>NombreDistrito</a:t>
          </a:r>
          <a:r>
            <a:rPr lang="es-ES"/>
            <a:t> </a:t>
          </a:r>
          <a:r>
            <a:rPr lang="es-ES" err="1"/>
            <a:t>to</a:t>
          </a:r>
          <a:r>
            <a:rPr lang="es-ES"/>
            <a:t> </a:t>
          </a:r>
          <a:r>
            <a:rPr lang="es-ES" err="1"/>
            <a:t>district</a:t>
          </a:r>
          <a:r>
            <a:rPr lang="es-ES"/>
            <a:t> </a:t>
          </a:r>
          <a:r>
            <a:rPr lang="es-ES" err="1"/>
            <a:t>of</a:t>
          </a:r>
          <a:r>
            <a:rPr lang="es-ES"/>
            <a:t> Madrid</a:t>
          </a:r>
          <a:endParaRPr lang="en-US"/>
        </a:p>
      </dgm:t>
    </dgm:pt>
    <dgm:pt modelId="{045E9ECC-50D0-4C60-8FB7-F214EF49F1EF}" type="parTrans" cxnId="{2641C7E7-373B-4132-8261-1FC22DB6F028}">
      <dgm:prSet/>
      <dgm:spPr/>
      <dgm:t>
        <a:bodyPr/>
        <a:lstStyle/>
        <a:p>
          <a:endParaRPr lang="en-US"/>
        </a:p>
      </dgm:t>
    </dgm:pt>
    <dgm:pt modelId="{AAFF8211-62E4-4268-903B-690D863090A8}" type="sibTrans" cxnId="{2641C7E7-373B-4132-8261-1FC22DB6F028}">
      <dgm:prSet/>
      <dgm:spPr/>
      <dgm:t>
        <a:bodyPr/>
        <a:lstStyle/>
        <a:p>
          <a:endParaRPr lang="en-US"/>
        </a:p>
      </dgm:t>
    </dgm:pt>
    <dgm:pt modelId="{3F4EB36F-5AAA-4475-9FEA-FE471141F2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Barrio </a:t>
          </a:r>
          <a:r>
            <a:rPr lang="es-ES" err="1"/>
            <a:t>to</a:t>
          </a:r>
          <a:r>
            <a:rPr lang="es-ES"/>
            <a:t> </a:t>
          </a:r>
          <a:r>
            <a:rPr lang="es-ES" err="1"/>
            <a:t>neighborhood</a:t>
          </a:r>
          <a:r>
            <a:rPr lang="es-ES"/>
            <a:t> </a:t>
          </a:r>
          <a:r>
            <a:rPr lang="es-ES" err="1"/>
            <a:t>of</a:t>
          </a:r>
          <a:r>
            <a:rPr lang="es-ES"/>
            <a:t> Madrid. </a:t>
          </a:r>
          <a:endParaRPr lang="en-US"/>
        </a:p>
      </dgm:t>
    </dgm:pt>
    <dgm:pt modelId="{7791A4F5-6317-4449-BF42-A80D94DE6F24}" type="parTrans" cxnId="{B77C4070-27D3-4334-8BE5-2BD35AF17584}">
      <dgm:prSet/>
      <dgm:spPr/>
      <dgm:t>
        <a:bodyPr/>
        <a:lstStyle/>
        <a:p>
          <a:endParaRPr lang="en-US"/>
        </a:p>
      </dgm:t>
    </dgm:pt>
    <dgm:pt modelId="{DCAE6C2B-A163-49C8-B5DB-D6C973377795}" type="sibTrans" cxnId="{B77C4070-27D3-4334-8BE5-2BD35AF17584}">
      <dgm:prSet/>
      <dgm:spPr/>
      <dgm:t>
        <a:bodyPr/>
        <a:lstStyle/>
        <a:p>
          <a:endParaRPr lang="en-US"/>
        </a:p>
      </dgm:t>
    </dgm:pt>
    <dgm:pt modelId="{A370996B-5A26-43CC-887F-E5F4F7C2161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err="1"/>
            <a:t>TipoVia</a:t>
          </a:r>
          <a:r>
            <a:rPr lang="es-ES"/>
            <a:t> </a:t>
          </a:r>
          <a:r>
            <a:rPr lang="es-ES" err="1"/>
            <a:t>by</a:t>
          </a:r>
          <a:r>
            <a:rPr lang="es-ES"/>
            <a:t> manual </a:t>
          </a:r>
          <a:r>
            <a:rPr lang="es-ES" err="1"/>
            <a:t>reconciliation</a:t>
          </a:r>
          <a:r>
            <a:rPr lang="es-ES"/>
            <a:t>. </a:t>
          </a:r>
          <a:r>
            <a:rPr lang="es-ES">
              <a:latin typeface="Sagona Book"/>
            </a:rPr>
            <a:t>CALLE-</a:t>
          </a:r>
          <a:r>
            <a:rPr lang="es-ES"/>
            <a:t>&gt;calle</a:t>
          </a:r>
          <a:endParaRPr lang="en-US"/>
        </a:p>
      </dgm:t>
    </dgm:pt>
    <dgm:pt modelId="{D7E2F45F-294B-47EF-BF75-3BBFFD825D94}" type="parTrans" cxnId="{631EFB5D-075D-45D2-ADD2-CE48A01CF677}">
      <dgm:prSet/>
      <dgm:spPr/>
      <dgm:t>
        <a:bodyPr/>
        <a:lstStyle/>
        <a:p>
          <a:endParaRPr lang="en-US"/>
        </a:p>
      </dgm:t>
    </dgm:pt>
    <dgm:pt modelId="{98E5DDD4-297F-42D3-83E9-C13105C3A1EA}" type="sibTrans" cxnId="{631EFB5D-075D-45D2-ADD2-CE48A01CF677}">
      <dgm:prSet/>
      <dgm:spPr/>
      <dgm:t>
        <a:bodyPr/>
        <a:lstStyle/>
        <a:p>
          <a:endParaRPr lang="en-US"/>
        </a:p>
      </dgm:t>
    </dgm:pt>
    <dgm:pt modelId="{57A6F868-9BF1-4E60-891F-DBB6E2B41921}" type="pres">
      <dgm:prSet presAssocID="{FF388B00-B3D5-42ED-8945-139FE149A552}" presName="root" presStyleCnt="0">
        <dgm:presLayoutVars>
          <dgm:dir/>
          <dgm:resizeHandles val="exact"/>
        </dgm:presLayoutVars>
      </dgm:prSet>
      <dgm:spPr/>
    </dgm:pt>
    <dgm:pt modelId="{5A7C76EA-B43F-4D29-8049-90F884C61C76}" type="pres">
      <dgm:prSet presAssocID="{E5C2252A-02C7-43B0-90D0-704B9B69D352}" presName="compNode" presStyleCnt="0"/>
      <dgm:spPr/>
    </dgm:pt>
    <dgm:pt modelId="{50D14261-25C8-4F41-84FA-DCE7F5B26EA3}" type="pres">
      <dgm:prSet presAssocID="{E5C2252A-02C7-43B0-90D0-704B9B69D352}" presName="iconBgRect" presStyleLbl="bgShp" presStyleIdx="0" presStyleCnt="4"/>
      <dgm:spPr/>
    </dgm:pt>
    <dgm:pt modelId="{BE89D87F-4470-4E4A-A79C-286F2711B8B9}" type="pres">
      <dgm:prSet presAssocID="{E5C2252A-02C7-43B0-90D0-704B9B69D3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45471090-07E0-4E00-9693-A9D04638D55F}" type="pres">
      <dgm:prSet presAssocID="{E5C2252A-02C7-43B0-90D0-704B9B69D352}" presName="spaceRect" presStyleCnt="0"/>
      <dgm:spPr/>
    </dgm:pt>
    <dgm:pt modelId="{AC38D295-74E2-4B90-9938-4319F657C8A4}" type="pres">
      <dgm:prSet presAssocID="{E5C2252A-02C7-43B0-90D0-704B9B69D352}" presName="textRect" presStyleLbl="revTx" presStyleIdx="0" presStyleCnt="4">
        <dgm:presLayoutVars>
          <dgm:chMax val="1"/>
          <dgm:chPref val="1"/>
        </dgm:presLayoutVars>
      </dgm:prSet>
      <dgm:spPr/>
    </dgm:pt>
    <dgm:pt modelId="{208A94F1-4364-4F5E-AFD4-DBC2C4E24E9C}" type="pres">
      <dgm:prSet presAssocID="{63C82AA7-F265-4BA5-85CB-D4D5BA8AE3D4}" presName="sibTrans" presStyleCnt="0"/>
      <dgm:spPr/>
    </dgm:pt>
    <dgm:pt modelId="{5EBF531F-1F24-40EC-B5F1-5164949421CA}" type="pres">
      <dgm:prSet presAssocID="{F145BBF9-B687-4808-8DD9-DCF2BD421C89}" presName="compNode" presStyleCnt="0"/>
      <dgm:spPr/>
    </dgm:pt>
    <dgm:pt modelId="{DCA3DB56-6514-47DA-8BC5-80BBBB39DAE2}" type="pres">
      <dgm:prSet presAssocID="{F145BBF9-B687-4808-8DD9-DCF2BD421C89}" presName="iconBgRect" presStyleLbl="bgShp" presStyleIdx="1" presStyleCnt="4"/>
      <dgm:spPr/>
    </dgm:pt>
    <dgm:pt modelId="{50D71D5E-8D59-40DC-AF9E-88E991D6505B}" type="pres">
      <dgm:prSet presAssocID="{F145BBF9-B687-4808-8DD9-DCF2BD421C8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47A0A15B-29D1-4061-B03C-CC71CE9DC3A6}" type="pres">
      <dgm:prSet presAssocID="{F145BBF9-B687-4808-8DD9-DCF2BD421C89}" presName="spaceRect" presStyleCnt="0"/>
      <dgm:spPr/>
    </dgm:pt>
    <dgm:pt modelId="{FB682045-9850-4557-85D9-6F4EE3BB745C}" type="pres">
      <dgm:prSet presAssocID="{F145BBF9-B687-4808-8DD9-DCF2BD421C89}" presName="textRect" presStyleLbl="revTx" presStyleIdx="1" presStyleCnt="4">
        <dgm:presLayoutVars>
          <dgm:chMax val="1"/>
          <dgm:chPref val="1"/>
        </dgm:presLayoutVars>
      </dgm:prSet>
      <dgm:spPr/>
    </dgm:pt>
    <dgm:pt modelId="{4C7E009F-6935-4BD4-B7C2-845913691E8F}" type="pres">
      <dgm:prSet presAssocID="{AAFF8211-62E4-4268-903B-690D863090A8}" presName="sibTrans" presStyleCnt="0"/>
      <dgm:spPr/>
    </dgm:pt>
    <dgm:pt modelId="{48E0DCD3-1A71-41BC-82D9-99A8551184D9}" type="pres">
      <dgm:prSet presAssocID="{3F4EB36F-5AAA-4475-9FEA-FE471141F294}" presName="compNode" presStyleCnt="0"/>
      <dgm:spPr/>
    </dgm:pt>
    <dgm:pt modelId="{07D54FE4-8067-4C6B-8798-31C55B3111AA}" type="pres">
      <dgm:prSet presAssocID="{3F4EB36F-5AAA-4475-9FEA-FE471141F294}" presName="iconBgRect" presStyleLbl="bgShp" presStyleIdx="2" presStyleCnt="4"/>
      <dgm:spPr/>
    </dgm:pt>
    <dgm:pt modelId="{861AA58E-9167-448E-86B4-0F6C2698FE22}" type="pres">
      <dgm:prSet presAssocID="{3F4EB36F-5AAA-4475-9FEA-FE471141F29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lar"/>
        </a:ext>
      </dgm:extLst>
    </dgm:pt>
    <dgm:pt modelId="{5251807C-2DFE-406C-BDDB-4D179B87BCAA}" type="pres">
      <dgm:prSet presAssocID="{3F4EB36F-5AAA-4475-9FEA-FE471141F294}" presName="spaceRect" presStyleCnt="0"/>
      <dgm:spPr/>
    </dgm:pt>
    <dgm:pt modelId="{54801D47-56DA-4A76-AC95-B6DD5F857E99}" type="pres">
      <dgm:prSet presAssocID="{3F4EB36F-5AAA-4475-9FEA-FE471141F294}" presName="textRect" presStyleLbl="revTx" presStyleIdx="2" presStyleCnt="4">
        <dgm:presLayoutVars>
          <dgm:chMax val="1"/>
          <dgm:chPref val="1"/>
        </dgm:presLayoutVars>
      </dgm:prSet>
      <dgm:spPr/>
    </dgm:pt>
    <dgm:pt modelId="{3A744E4F-92F5-440F-8A82-44E0740EA52B}" type="pres">
      <dgm:prSet presAssocID="{DCAE6C2B-A163-49C8-B5DB-D6C973377795}" presName="sibTrans" presStyleCnt="0"/>
      <dgm:spPr/>
    </dgm:pt>
    <dgm:pt modelId="{309B3A0F-19BA-43BC-8CED-C6D395FDE0AB}" type="pres">
      <dgm:prSet presAssocID="{A370996B-5A26-43CC-887F-E5F4F7C21619}" presName="compNode" presStyleCnt="0"/>
      <dgm:spPr/>
    </dgm:pt>
    <dgm:pt modelId="{9D22151B-D88A-4508-B2B3-E0C403F9F9AA}" type="pres">
      <dgm:prSet presAssocID="{A370996B-5A26-43CC-887F-E5F4F7C21619}" presName="iconBgRect" presStyleLbl="bgShp" presStyleIdx="3" presStyleCnt="4"/>
      <dgm:spPr/>
    </dgm:pt>
    <dgm:pt modelId="{5EBABF5F-7CC1-4202-80EB-911EBC8164FA}" type="pres">
      <dgm:prSet presAssocID="{A370996B-5A26-43CC-887F-E5F4F7C216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C1755FEA-ABC9-4D7E-817D-51B5FB46529C}" type="pres">
      <dgm:prSet presAssocID="{A370996B-5A26-43CC-887F-E5F4F7C21619}" presName="spaceRect" presStyleCnt="0"/>
      <dgm:spPr/>
    </dgm:pt>
    <dgm:pt modelId="{6EAA310E-0535-479A-BADE-D0583C85539E}" type="pres">
      <dgm:prSet presAssocID="{A370996B-5A26-43CC-887F-E5F4F7C216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EE8AA03-E73F-40F1-A4B7-5EC512AC8C22}" type="presOf" srcId="{FF388B00-B3D5-42ED-8945-139FE149A552}" destId="{57A6F868-9BF1-4E60-891F-DBB6E2B41921}" srcOrd="0" destOrd="0" presId="urn:microsoft.com/office/officeart/2018/5/layout/IconCircleLabelList"/>
    <dgm:cxn modelId="{1AEF4932-9CC7-442D-99F6-D08650D585BF}" type="presOf" srcId="{E5C2252A-02C7-43B0-90D0-704B9B69D352}" destId="{AC38D295-74E2-4B90-9938-4319F657C8A4}" srcOrd="0" destOrd="0" presId="urn:microsoft.com/office/officeart/2018/5/layout/IconCircleLabelList"/>
    <dgm:cxn modelId="{631EFB5D-075D-45D2-ADD2-CE48A01CF677}" srcId="{FF388B00-B3D5-42ED-8945-139FE149A552}" destId="{A370996B-5A26-43CC-887F-E5F4F7C21619}" srcOrd="3" destOrd="0" parTransId="{D7E2F45F-294B-47EF-BF75-3BBFFD825D94}" sibTransId="{98E5DDD4-297F-42D3-83E9-C13105C3A1EA}"/>
    <dgm:cxn modelId="{CAF3B861-19CB-49C0-BDF4-7EB4E38CBFC2}" srcId="{FF388B00-B3D5-42ED-8945-139FE149A552}" destId="{E5C2252A-02C7-43B0-90D0-704B9B69D352}" srcOrd="0" destOrd="0" parTransId="{7F15B735-6926-422C-84F8-F0A1AD860E2B}" sibTransId="{63C82AA7-F265-4BA5-85CB-D4D5BA8AE3D4}"/>
    <dgm:cxn modelId="{B77C4070-27D3-4334-8BE5-2BD35AF17584}" srcId="{FF388B00-B3D5-42ED-8945-139FE149A552}" destId="{3F4EB36F-5AAA-4475-9FEA-FE471141F294}" srcOrd="2" destOrd="0" parTransId="{7791A4F5-6317-4449-BF42-A80D94DE6F24}" sibTransId="{DCAE6C2B-A163-49C8-B5DB-D6C973377795}"/>
    <dgm:cxn modelId="{B0A93FA1-8C52-4B79-9D79-1E54C39E0555}" type="presOf" srcId="{A370996B-5A26-43CC-887F-E5F4F7C21619}" destId="{6EAA310E-0535-479A-BADE-D0583C85539E}" srcOrd="0" destOrd="0" presId="urn:microsoft.com/office/officeart/2018/5/layout/IconCircleLabelList"/>
    <dgm:cxn modelId="{64932BBD-2BD0-4044-9D1A-AC288DD71402}" type="presOf" srcId="{F145BBF9-B687-4808-8DD9-DCF2BD421C89}" destId="{FB682045-9850-4557-85D9-6F4EE3BB745C}" srcOrd="0" destOrd="0" presId="urn:microsoft.com/office/officeart/2018/5/layout/IconCircleLabelList"/>
    <dgm:cxn modelId="{DB9B5ACD-105B-499D-A75F-68040D8ABABA}" type="presOf" srcId="{3F4EB36F-5AAA-4475-9FEA-FE471141F294}" destId="{54801D47-56DA-4A76-AC95-B6DD5F857E99}" srcOrd="0" destOrd="0" presId="urn:microsoft.com/office/officeart/2018/5/layout/IconCircleLabelList"/>
    <dgm:cxn modelId="{2641C7E7-373B-4132-8261-1FC22DB6F028}" srcId="{FF388B00-B3D5-42ED-8945-139FE149A552}" destId="{F145BBF9-B687-4808-8DD9-DCF2BD421C89}" srcOrd="1" destOrd="0" parTransId="{045E9ECC-50D0-4C60-8FB7-F214EF49F1EF}" sibTransId="{AAFF8211-62E4-4268-903B-690D863090A8}"/>
    <dgm:cxn modelId="{E4EB4EFE-6846-4E2C-B0F5-C84740D9EBC3}" type="presParOf" srcId="{57A6F868-9BF1-4E60-891F-DBB6E2B41921}" destId="{5A7C76EA-B43F-4D29-8049-90F884C61C76}" srcOrd="0" destOrd="0" presId="urn:microsoft.com/office/officeart/2018/5/layout/IconCircleLabelList"/>
    <dgm:cxn modelId="{A9EF971D-B4B0-4EB3-888D-1CFDAA6A4370}" type="presParOf" srcId="{5A7C76EA-B43F-4D29-8049-90F884C61C76}" destId="{50D14261-25C8-4F41-84FA-DCE7F5B26EA3}" srcOrd="0" destOrd="0" presId="urn:microsoft.com/office/officeart/2018/5/layout/IconCircleLabelList"/>
    <dgm:cxn modelId="{A28135ED-72D7-4568-BADF-292E20E8D307}" type="presParOf" srcId="{5A7C76EA-B43F-4D29-8049-90F884C61C76}" destId="{BE89D87F-4470-4E4A-A79C-286F2711B8B9}" srcOrd="1" destOrd="0" presId="urn:microsoft.com/office/officeart/2018/5/layout/IconCircleLabelList"/>
    <dgm:cxn modelId="{BA733330-C115-47D8-96CD-0FB0A3284200}" type="presParOf" srcId="{5A7C76EA-B43F-4D29-8049-90F884C61C76}" destId="{45471090-07E0-4E00-9693-A9D04638D55F}" srcOrd="2" destOrd="0" presId="urn:microsoft.com/office/officeart/2018/5/layout/IconCircleLabelList"/>
    <dgm:cxn modelId="{43E6D9C7-797B-44FF-B0D2-5B7CD9CBBB8A}" type="presParOf" srcId="{5A7C76EA-B43F-4D29-8049-90F884C61C76}" destId="{AC38D295-74E2-4B90-9938-4319F657C8A4}" srcOrd="3" destOrd="0" presId="urn:microsoft.com/office/officeart/2018/5/layout/IconCircleLabelList"/>
    <dgm:cxn modelId="{892E93E9-266E-48D4-BD82-295A3A901157}" type="presParOf" srcId="{57A6F868-9BF1-4E60-891F-DBB6E2B41921}" destId="{208A94F1-4364-4F5E-AFD4-DBC2C4E24E9C}" srcOrd="1" destOrd="0" presId="urn:microsoft.com/office/officeart/2018/5/layout/IconCircleLabelList"/>
    <dgm:cxn modelId="{1717484B-F522-4A9D-8DDA-CD119A529680}" type="presParOf" srcId="{57A6F868-9BF1-4E60-891F-DBB6E2B41921}" destId="{5EBF531F-1F24-40EC-B5F1-5164949421CA}" srcOrd="2" destOrd="0" presId="urn:microsoft.com/office/officeart/2018/5/layout/IconCircleLabelList"/>
    <dgm:cxn modelId="{07B7A547-E76C-416A-9186-0EE1A02BEADD}" type="presParOf" srcId="{5EBF531F-1F24-40EC-B5F1-5164949421CA}" destId="{DCA3DB56-6514-47DA-8BC5-80BBBB39DAE2}" srcOrd="0" destOrd="0" presId="urn:microsoft.com/office/officeart/2018/5/layout/IconCircleLabelList"/>
    <dgm:cxn modelId="{CF60B6B2-327B-4715-A1C1-0BB038B3CB3E}" type="presParOf" srcId="{5EBF531F-1F24-40EC-B5F1-5164949421CA}" destId="{50D71D5E-8D59-40DC-AF9E-88E991D6505B}" srcOrd="1" destOrd="0" presId="urn:microsoft.com/office/officeart/2018/5/layout/IconCircleLabelList"/>
    <dgm:cxn modelId="{9716FD22-DDCC-4158-8DE4-445667B46784}" type="presParOf" srcId="{5EBF531F-1F24-40EC-B5F1-5164949421CA}" destId="{47A0A15B-29D1-4061-B03C-CC71CE9DC3A6}" srcOrd="2" destOrd="0" presId="urn:microsoft.com/office/officeart/2018/5/layout/IconCircleLabelList"/>
    <dgm:cxn modelId="{0DA89DC3-5CD0-4532-B641-6F112EC1A4CC}" type="presParOf" srcId="{5EBF531F-1F24-40EC-B5F1-5164949421CA}" destId="{FB682045-9850-4557-85D9-6F4EE3BB745C}" srcOrd="3" destOrd="0" presId="urn:microsoft.com/office/officeart/2018/5/layout/IconCircleLabelList"/>
    <dgm:cxn modelId="{FB90F213-D91E-4A97-85A7-8111EFAD1850}" type="presParOf" srcId="{57A6F868-9BF1-4E60-891F-DBB6E2B41921}" destId="{4C7E009F-6935-4BD4-B7C2-845913691E8F}" srcOrd="3" destOrd="0" presId="urn:microsoft.com/office/officeart/2018/5/layout/IconCircleLabelList"/>
    <dgm:cxn modelId="{C5FB09E5-7E7E-4120-9B12-983C97ECA64B}" type="presParOf" srcId="{57A6F868-9BF1-4E60-891F-DBB6E2B41921}" destId="{48E0DCD3-1A71-41BC-82D9-99A8551184D9}" srcOrd="4" destOrd="0" presId="urn:microsoft.com/office/officeart/2018/5/layout/IconCircleLabelList"/>
    <dgm:cxn modelId="{1DE5317E-BF99-4A7B-AABA-3AB3DCA7F9E1}" type="presParOf" srcId="{48E0DCD3-1A71-41BC-82D9-99A8551184D9}" destId="{07D54FE4-8067-4C6B-8798-31C55B3111AA}" srcOrd="0" destOrd="0" presId="urn:microsoft.com/office/officeart/2018/5/layout/IconCircleLabelList"/>
    <dgm:cxn modelId="{70430C3A-1B7A-4DE4-BC76-FEBF3651D900}" type="presParOf" srcId="{48E0DCD3-1A71-41BC-82D9-99A8551184D9}" destId="{861AA58E-9167-448E-86B4-0F6C2698FE22}" srcOrd="1" destOrd="0" presId="urn:microsoft.com/office/officeart/2018/5/layout/IconCircleLabelList"/>
    <dgm:cxn modelId="{114ED94F-15C0-4045-8076-474ACF99300C}" type="presParOf" srcId="{48E0DCD3-1A71-41BC-82D9-99A8551184D9}" destId="{5251807C-2DFE-406C-BDDB-4D179B87BCAA}" srcOrd="2" destOrd="0" presId="urn:microsoft.com/office/officeart/2018/5/layout/IconCircleLabelList"/>
    <dgm:cxn modelId="{01560573-1C5B-4F2D-9F59-BD84B442AB59}" type="presParOf" srcId="{48E0DCD3-1A71-41BC-82D9-99A8551184D9}" destId="{54801D47-56DA-4A76-AC95-B6DD5F857E99}" srcOrd="3" destOrd="0" presId="urn:microsoft.com/office/officeart/2018/5/layout/IconCircleLabelList"/>
    <dgm:cxn modelId="{93181BF9-BBFF-4847-988E-699E39AEDDBE}" type="presParOf" srcId="{57A6F868-9BF1-4E60-891F-DBB6E2B41921}" destId="{3A744E4F-92F5-440F-8A82-44E0740EA52B}" srcOrd="5" destOrd="0" presId="urn:microsoft.com/office/officeart/2018/5/layout/IconCircleLabelList"/>
    <dgm:cxn modelId="{81F0FD2E-DF17-4C41-A5A3-CC4E86AA7B2B}" type="presParOf" srcId="{57A6F868-9BF1-4E60-891F-DBB6E2B41921}" destId="{309B3A0F-19BA-43BC-8CED-C6D395FDE0AB}" srcOrd="6" destOrd="0" presId="urn:microsoft.com/office/officeart/2018/5/layout/IconCircleLabelList"/>
    <dgm:cxn modelId="{EDA16892-7852-4F12-AEEE-63F76F63F2EE}" type="presParOf" srcId="{309B3A0F-19BA-43BC-8CED-C6D395FDE0AB}" destId="{9D22151B-D88A-4508-B2B3-E0C403F9F9AA}" srcOrd="0" destOrd="0" presId="urn:microsoft.com/office/officeart/2018/5/layout/IconCircleLabelList"/>
    <dgm:cxn modelId="{D481AE21-4BBC-4FB1-B564-1C5D6237B3E9}" type="presParOf" srcId="{309B3A0F-19BA-43BC-8CED-C6D395FDE0AB}" destId="{5EBABF5F-7CC1-4202-80EB-911EBC8164FA}" srcOrd="1" destOrd="0" presId="urn:microsoft.com/office/officeart/2018/5/layout/IconCircleLabelList"/>
    <dgm:cxn modelId="{102FEC6E-5500-4C0D-85EC-8E22E7775E18}" type="presParOf" srcId="{309B3A0F-19BA-43BC-8CED-C6D395FDE0AB}" destId="{C1755FEA-ABC9-4D7E-817D-51B5FB46529C}" srcOrd="2" destOrd="0" presId="urn:microsoft.com/office/officeart/2018/5/layout/IconCircleLabelList"/>
    <dgm:cxn modelId="{42C9FCA1-E6AA-4924-8DA9-19AF7BBDC60E}" type="presParOf" srcId="{309B3A0F-19BA-43BC-8CED-C6D395FDE0AB}" destId="{6EAA310E-0535-479A-BADE-D0583C85539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24E65-357B-44A4-9501-598672FCB2AA}">
      <dsp:nvSpPr>
        <dsp:cNvPr id="0" name=""/>
        <dsp:cNvSpPr/>
      </dsp:nvSpPr>
      <dsp:spPr>
        <a:xfrm>
          <a:off x="1283" y="429079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EF479-4BF2-4E58-A135-DD611B306EA4}">
      <dsp:nvSpPr>
        <dsp:cNvPr id="0" name=""/>
        <dsp:cNvSpPr/>
      </dsp:nvSpPr>
      <dsp:spPr>
        <a:xfrm>
          <a:off x="501904" y="904668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kern="1200"/>
            <a:t>Create a guide to terrace locations in Madrid.</a:t>
          </a:r>
          <a:endParaRPr lang="en-US" sz="4400" kern="1200"/>
        </a:p>
      </dsp:txBody>
      <dsp:txXfrm>
        <a:off x="585701" y="988465"/>
        <a:ext cx="4337991" cy="2693452"/>
      </dsp:txXfrm>
    </dsp:sp>
    <dsp:sp modelId="{9CC42733-33D4-4C07-B166-0E74F54F83B8}">
      <dsp:nvSpPr>
        <dsp:cNvPr id="0" name=""/>
        <dsp:cNvSpPr/>
      </dsp:nvSpPr>
      <dsp:spPr>
        <a:xfrm>
          <a:off x="5508110" y="429079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7252-B78E-494A-9341-2F19EE6E627B}">
      <dsp:nvSpPr>
        <dsp:cNvPr id="0" name=""/>
        <dsp:cNvSpPr/>
      </dsp:nvSpPr>
      <dsp:spPr>
        <a:xfrm>
          <a:off x="6008730" y="904668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kern="1200"/>
            <a:t>Using a map and a location input.</a:t>
          </a:r>
          <a:endParaRPr lang="en-US" sz="4400" kern="1200"/>
        </a:p>
      </dsp:txBody>
      <dsp:txXfrm>
        <a:off x="6092527" y="988465"/>
        <a:ext cx="4337991" cy="2693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14261-25C8-4F41-84FA-DCE7F5B26EA3}">
      <dsp:nvSpPr>
        <dsp:cNvPr id="0" name=""/>
        <dsp:cNvSpPr/>
      </dsp:nvSpPr>
      <dsp:spPr>
        <a:xfrm>
          <a:off x="583046" y="828475"/>
          <a:ext cx="1448067" cy="14480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9D87F-4470-4E4A-A79C-286F2711B8B9}">
      <dsp:nvSpPr>
        <dsp:cNvPr id="0" name=""/>
        <dsp:cNvSpPr/>
      </dsp:nvSpPr>
      <dsp:spPr>
        <a:xfrm>
          <a:off x="891651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8D295-74E2-4B90-9938-4319F657C8A4}">
      <dsp:nvSpPr>
        <dsp:cNvPr id="0" name=""/>
        <dsp:cNvSpPr/>
      </dsp:nvSpPr>
      <dsp:spPr>
        <a:xfrm>
          <a:off x="120140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 err="1"/>
            <a:t>Using</a:t>
          </a:r>
          <a:r>
            <a:rPr lang="es-ES" sz="1500" kern="1200"/>
            <a:t> Open Refine </a:t>
          </a:r>
          <a:r>
            <a:rPr lang="es-ES" sz="1500" kern="1200" err="1"/>
            <a:t>we</a:t>
          </a:r>
          <a:r>
            <a:rPr lang="es-ES" sz="1500" kern="1200"/>
            <a:t> </a:t>
          </a:r>
          <a:r>
            <a:rPr lang="es-ES" sz="1500" kern="1200" err="1"/>
            <a:t>linked</a:t>
          </a:r>
          <a:r>
            <a:rPr lang="es-ES" sz="1500" kern="1200"/>
            <a:t> </a:t>
          </a:r>
          <a:r>
            <a:rPr lang="es-ES" sz="1500" kern="1200" err="1"/>
            <a:t>with</a:t>
          </a:r>
          <a:r>
            <a:rPr lang="es-ES" sz="1500" kern="1200"/>
            <a:t> </a:t>
          </a:r>
          <a:r>
            <a:rPr lang="es-ES" sz="1500" kern="1200" err="1"/>
            <a:t>Wikidata</a:t>
          </a:r>
          <a:r>
            <a:rPr lang="es-ES" sz="1500" kern="1200"/>
            <a:t>.</a:t>
          </a:r>
          <a:endParaRPr lang="en-US" sz="1500" kern="1200"/>
        </a:p>
      </dsp:txBody>
      <dsp:txXfrm>
        <a:off x="120140" y="2727579"/>
        <a:ext cx="2373880" cy="720000"/>
      </dsp:txXfrm>
    </dsp:sp>
    <dsp:sp modelId="{DCA3DB56-6514-47DA-8BC5-80BBBB39DAE2}">
      <dsp:nvSpPr>
        <dsp:cNvPr id="0" name=""/>
        <dsp:cNvSpPr/>
      </dsp:nvSpPr>
      <dsp:spPr>
        <a:xfrm>
          <a:off x="3372356" y="828475"/>
          <a:ext cx="1448067" cy="144806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71D5E-8D59-40DC-AF9E-88E991D6505B}">
      <dsp:nvSpPr>
        <dsp:cNvPr id="0" name=""/>
        <dsp:cNvSpPr/>
      </dsp:nvSpPr>
      <dsp:spPr>
        <a:xfrm>
          <a:off x="3680961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82045-9850-4557-85D9-6F4EE3BB745C}">
      <dsp:nvSpPr>
        <dsp:cNvPr id="0" name=""/>
        <dsp:cNvSpPr/>
      </dsp:nvSpPr>
      <dsp:spPr>
        <a:xfrm>
          <a:off x="290944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 err="1"/>
            <a:t>NombreDistrito</a:t>
          </a:r>
          <a:r>
            <a:rPr lang="es-ES" sz="1500" kern="1200"/>
            <a:t> </a:t>
          </a:r>
          <a:r>
            <a:rPr lang="es-ES" sz="1500" kern="1200" err="1"/>
            <a:t>to</a:t>
          </a:r>
          <a:r>
            <a:rPr lang="es-ES" sz="1500" kern="1200"/>
            <a:t> </a:t>
          </a:r>
          <a:r>
            <a:rPr lang="es-ES" sz="1500" kern="1200" err="1"/>
            <a:t>district</a:t>
          </a:r>
          <a:r>
            <a:rPr lang="es-ES" sz="1500" kern="1200"/>
            <a:t> </a:t>
          </a:r>
          <a:r>
            <a:rPr lang="es-ES" sz="1500" kern="1200" err="1"/>
            <a:t>of</a:t>
          </a:r>
          <a:r>
            <a:rPr lang="es-ES" sz="1500" kern="1200"/>
            <a:t> Madrid</a:t>
          </a:r>
          <a:endParaRPr lang="en-US" sz="1500" kern="1200"/>
        </a:p>
      </dsp:txBody>
      <dsp:txXfrm>
        <a:off x="2909449" y="2727579"/>
        <a:ext cx="2373880" cy="720000"/>
      </dsp:txXfrm>
    </dsp:sp>
    <dsp:sp modelId="{07D54FE4-8067-4C6B-8798-31C55B3111AA}">
      <dsp:nvSpPr>
        <dsp:cNvPr id="0" name=""/>
        <dsp:cNvSpPr/>
      </dsp:nvSpPr>
      <dsp:spPr>
        <a:xfrm>
          <a:off x="6161666" y="828475"/>
          <a:ext cx="1448067" cy="144806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AA58E-9167-448E-86B4-0F6C2698FE22}">
      <dsp:nvSpPr>
        <dsp:cNvPr id="0" name=""/>
        <dsp:cNvSpPr/>
      </dsp:nvSpPr>
      <dsp:spPr>
        <a:xfrm>
          <a:off x="6470270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01D47-56DA-4A76-AC95-B6DD5F857E99}">
      <dsp:nvSpPr>
        <dsp:cNvPr id="0" name=""/>
        <dsp:cNvSpPr/>
      </dsp:nvSpPr>
      <dsp:spPr>
        <a:xfrm>
          <a:off x="569875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/>
            <a:t>Barrio </a:t>
          </a:r>
          <a:r>
            <a:rPr lang="es-ES" sz="1500" kern="1200" err="1"/>
            <a:t>to</a:t>
          </a:r>
          <a:r>
            <a:rPr lang="es-ES" sz="1500" kern="1200"/>
            <a:t> </a:t>
          </a:r>
          <a:r>
            <a:rPr lang="es-ES" sz="1500" kern="1200" err="1"/>
            <a:t>neighborhood</a:t>
          </a:r>
          <a:r>
            <a:rPr lang="es-ES" sz="1500" kern="1200"/>
            <a:t> </a:t>
          </a:r>
          <a:r>
            <a:rPr lang="es-ES" sz="1500" kern="1200" err="1"/>
            <a:t>of</a:t>
          </a:r>
          <a:r>
            <a:rPr lang="es-ES" sz="1500" kern="1200"/>
            <a:t> Madrid. </a:t>
          </a:r>
          <a:endParaRPr lang="en-US" sz="1500" kern="1200"/>
        </a:p>
      </dsp:txBody>
      <dsp:txXfrm>
        <a:off x="5698759" y="2727579"/>
        <a:ext cx="2373880" cy="720000"/>
      </dsp:txXfrm>
    </dsp:sp>
    <dsp:sp modelId="{9D22151B-D88A-4508-B2B3-E0C403F9F9AA}">
      <dsp:nvSpPr>
        <dsp:cNvPr id="0" name=""/>
        <dsp:cNvSpPr/>
      </dsp:nvSpPr>
      <dsp:spPr>
        <a:xfrm>
          <a:off x="8950976" y="828475"/>
          <a:ext cx="1448067" cy="144806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ABF5F-7CC1-4202-80EB-911EBC8164FA}">
      <dsp:nvSpPr>
        <dsp:cNvPr id="0" name=""/>
        <dsp:cNvSpPr/>
      </dsp:nvSpPr>
      <dsp:spPr>
        <a:xfrm>
          <a:off x="9259580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A310E-0535-479A-BADE-D0583C85539E}">
      <dsp:nvSpPr>
        <dsp:cNvPr id="0" name=""/>
        <dsp:cNvSpPr/>
      </dsp:nvSpPr>
      <dsp:spPr>
        <a:xfrm>
          <a:off x="848806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 err="1"/>
            <a:t>TipoVia</a:t>
          </a:r>
          <a:r>
            <a:rPr lang="es-ES" sz="1500" kern="1200"/>
            <a:t> </a:t>
          </a:r>
          <a:r>
            <a:rPr lang="es-ES" sz="1500" kern="1200" err="1"/>
            <a:t>by</a:t>
          </a:r>
          <a:r>
            <a:rPr lang="es-ES" sz="1500" kern="1200"/>
            <a:t> manual </a:t>
          </a:r>
          <a:r>
            <a:rPr lang="es-ES" sz="1500" kern="1200" err="1"/>
            <a:t>reconciliation</a:t>
          </a:r>
          <a:r>
            <a:rPr lang="es-ES" sz="1500" kern="1200"/>
            <a:t>. </a:t>
          </a:r>
          <a:r>
            <a:rPr lang="es-ES" sz="1500" kern="1200">
              <a:latin typeface="Sagona Book"/>
            </a:rPr>
            <a:t>CALLE-</a:t>
          </a:r>
          <a:r>
            <a:rPr lang="es-ES" sz="1500" kern="1200"/>
            <a:t>&gt;calle</a:t>
          </a:r>
          <a:endParaRPr lang="en-US" sz="1500" kern="1200"/>
        </a:p>
      </dsp:txBody>
      <dsp:txXfrm>
        <a:off x="8488069" y="2727579"/>
        <a:ext cx="23738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973CF-FD6B-4CE2-AC62-6570C84D677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811EC-9863-4BBC-8C21-4EBE1F85C1C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1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811EC-9863-4BBC-8C21-4EBE1F85C1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2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052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4047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3030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0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8105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951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133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0645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7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4732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0002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5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hyperlink" Target="http://127.0.0.1:5000/apido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27.0.0.1:5000/api/search/distrito/%7bfiltro%7d/locales" TargetMode="External"/><Relationship Id="rId4" Type="http://schemas.openxmlformats.org/officeDocument/2006/relationships/hyperlink" Target="http://127.0.0.1:5000/api/search/distrito/%7bfiltro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dridalfresco.es/lcc/ontology/locales" TargetMode="External"/><Relationship Id="rId2" Type="http://schemas.openxmlformats.org/officeDocument/2006/relationships/hyperlink" Target="http://madridalfresco.es/lcc/resourc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B1F491-D43B-906F-EA53-60624DF28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4098524"/>
            <a:ext cx="5921561" cy="2226076"/>
          </a:xfrm>
        </p:spPr>
        <p:txBody>
          <a:bodyPr anchor="ctr">
            <a:noAutofit/>
          </a:bodyPr>
          <a:lstStyle/>
          <a:p>
            <a:pPr algn="l"/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API and RDF: </a:t>
            </a:r>
            <a:b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- Definition </a:t>
            </a:r>
            <a:b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- Creation</a:t>
            </a:r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F738262B-3960-4D04-92F3-C363584E9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657100-BDC2-4335-865E-8B822BC96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7C44F7A2-EC4A-484B-BE71-8B23C0F60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1590F86-76CD-4EB9-8741-34B0E1941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D6089F4-CD95-4D48-A805-34EA5F848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8DB60A2-B18C-4F65-B0E6-66ED9CEFA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048C6F4-614B-45FA-AB8F-25347B5441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25FD66F-3D7B-4850-B481-5D51840D46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393D591-D719-4C28-B8E5-334636358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0E41FB1-38F3-4037-B5F2-E4E353110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8A8B4BF-5D23-4610-AD0E-B290C8D67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6380778E-1FD1-6BD7-418D-6ECAAEF2F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5920" y="4204077"/>
            <a:ext cx="4825328" cy="2228758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sz="2200" b="1"/>
              <a:t>Open Data and Knowledge Graphs</a:t>
            </a:r>
          </a:p>
          <a:p>
            <a:pPr marL="342900" indent="-342900" algn="l">
              <a:buFont typeface="Arial" panose="020B0604020202020204" pitchFamily="34" charset="0"/>
              <a:buChar char="→"/>
            </a:pPr>
            <a:r>
              <a:rPr lang="en-US"/>
              <a:t>Álvaro Alonso </a:t>
            </a:r>
            <a:r>
              <a:rPr lang="en-US" err="1"/>
              <a:t>Lancho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Char char="→"/>
            </a:pPr>
            <a:r>
              <a:rPr lang="en-US"/>
              <a:t>Alberto González Ruiz</a:t>
            </a:r>
          </a:p>
          <a:p>
            <a:pPr marL="342900" indent="-342900" algn="l">
              <a:buFont typeface="Arial" panose="020B0604020202020204" pitchFamily="34" charset="0"/>
              <a:buChar char="→"/>
            </a:pPr>
            <a:r>
              <a:rPr lang="en-US"/>
              <a:t>David García Sanz </a:t>
            </a:r>
          </a:p>
          <a:p>
            <a:pPr marL="342900" indent="-342900" algn="l">
              <a:buFont typeface="Arial" panose="020B0604020202020204" pitchFamily="34" charset="0"/>
              <a:buChar char="→"/>
            </a:pPr>
            <a:r>
              <a:rPr lang="en-US"/>
              <a:t>Diego Rafael </a:t>
            </a:r>
            <a:r>
              <a:rPr lang="en-US" err="1"/>
              <a:t>Torrelles</a:t>
            </a:r>
            <a:r>
              <a:rPr lang="en-US"/>
              <a:t> Rodríguez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0208A-01B4-8D06-2F24-F6E071077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" r="13499"/>
          <a:stretch/>
        </p:blipFill>
        <p:spPr>
          <a:xfrm>
            <a:off x="0" y="-8188"/>
            <a:ext cx="12191999" cy="4046788"/>
          </a:xfrm>
          <a:prstGeom prst="rect">
            <a:avLst/>
          </a:pr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345A4508-88A7-4C04-9603-4F8CCFCDC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BEBA10-A14A-4AE6-9F5B-84BDE565C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6C86399-9706-4DD7-8917-E6DB39242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DDA7BC8-3D83-4235-80B9-97CB95E3D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9C08E3-DA34-4386-990E-1CB4F68E7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3CFB05D-200F-4880-92F6-8730C6DEB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AB4525A-595A-4728-9298-A4DFEE991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0A4D64-630B-47EB-9255-66DEFA42D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Cross">
            <a:extLst>
              <a:ext uri="{FF2B5EF4-FFF2-40B4-BE49-F238E27FC236}">
                <a16:creationId xmlns:a16="http://schemas.microsoft.com/office/drawing/2014/main" id="{2E2A24AE-1C03-4337-8529-C4233C56F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" y="3919728"/>
            <a:ext cx="118872" cy="118872"/>
            <a:chOff x="1175347" y="3733800"/>
            <a:chExt cx="118872" cy="11887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213D2F-99EA-48EA-AD3A-A55DC4F5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ADACBA-0EE9-4E11-B79A-F39D15CFE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BA5FAB-8A02-E359-BE7E-AEC295A84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081" y="224972"/>
            <a:ext cx="1660781" cy="2028435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A827BF5-43C4-DA16-B064-80C122B7E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682" y="342064"/>
            <a:ext cx="2559309" cy="1824038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4E6BD0-393B-E289-B466-9FE268211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97" y="185319"/>
            <a:ext cx="5167388" cy="2396982"/>
          </a:xfrm>
          <a:prstGeom prst="rect">
            <a:avLst/>
          </a:prstGeom>
          <a:effectLst>
            <a:outerShdw blurRad="101600" dist="215900" sx="117000" sy="117000" algn="ctr" rotWithShape="0">
              <a:srgbClr val="000000">
                <a:alpha val="80000"/>
              </a:srgbClr>
            </a:outerShdw>
          </a:effec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8664AC-F7D5-FF78-5061-79254856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117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C6D0709-AD8B-D9B3-B5C5-91B9D939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09" y="113796"/>
            <a:ext cx="5605358" cy="1664573"/>
          </a:xfrm>
        </p:spPr>
        <p:txBody>
          <a:bodyPr>
            <a:normAutofit/>
          </a:bodyPr>
          <a:lstStyle/>
          <a:p>
            <a:r>
              <a:rPr lang="en-US"/>
              <a:t>RDF Generation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77023F-ED5C-49DD-FFA3-2D6065B93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755" y="1556544"/>
            <a:ext cx="4446309" cy="1042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accent4"/>
                </a:solidFill>
              </a:rPr>
              <a:t>2. </a:t>
            </a:r>
            <a:r>
              <a:rPr lang="en-US" sz="1800"/>
              <a:t>Mapping rules: </a:t>
            </a:r>
            <a:r>
              <a:rPr lang="en-US" sz="1800" err="1"/>
              <a:t>rules.yml</a:t>
            </a:r>
            <a:r>
              <a:rPr lang="en-US" sz="1800"/>
              <a:t> → </a:t>
            </a:r>
            <a:r>
              <a:rPr lang="en-US" sz="1800" err="1"/>
              <a:t>rules.rml</a:t>
            </a:r>
            <a:endParaRPr lang="en-US" sz="1800"/>
          </a:p>
          <a:p>
            <a:pPr marL="0" indent="0">
              <a:buNone/>
            </a:pP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Command: </a:t>
            </a:r>
            <a:r>
              <a:rPr lang="en-US" sz="1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yarrrml</a:t>
            </a: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-parser -</a:t>
            </a:r>
            <a:r>
              <a:rPr lang="en-US" sz="1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rules.yml</a:t>
            </a: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-o </a:t>
            </a:r>
            <a:r>
              <a:rPr lang="en-US" sz="1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rules.rml</a:t>
            </a: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1C145BAF-1415-9B9E-560A-9BACC5043828}"/>
              </a:ext>
            </a:extLst>
          </p:cNvPr>
          <p:cNvSpPr txBox="1"/>
          <p:nvPr/>
        </p:nvSpPr>
        <p:spPr>
          <a:xfrm>
            <a:off x="221971" y="2931490"/>
            <a:ext cx="5184069" cy="3647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prefixes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clase2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"http://madridalfresco.es/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lcc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/resource/"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"http://madridalfresco.es/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lcc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/ontology/locales#"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b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mappings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Local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sources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- [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'../csv/terrazas202309-updated-csv-with-links.csv~csv'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http://madridalfresco.es/lcc/resource/Local/$(id_local)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po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- [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clase2:Local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- [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clase:rotulo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$(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rotulo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- [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clase:coordenadaX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$(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coordenadaX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- [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clase:coordenadaY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$(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coordenadaY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- [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clase:situacion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$(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situacion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- [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clase:horaApertura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$(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horaApertura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- [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clase:horaCierre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$(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horaCierre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- [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clase:tieneTerraza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"http://madridalfresco.es/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lcc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/resource/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Terraza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/$(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id_terraza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)"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- [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clase:perteneceADistrito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"http://madridalfresco.es/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lcc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/resource/Distrito/$(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id_distrito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)"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en-US" sz="1050">
                <a:solidFill>
                  <a:srgbClr val="CCCCCC"/>
                </a:solidFill>
                <a:latin typeface="Cascadia Code" panose="020B0609020000020004" pitchFamily="49" charset="0"/>
              </a:rPr>
              <a:t>...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9DDBA7-D06E-319A-2117-90EA3FF140DB}"/>
              </a:ext>
            </a:extLst>
          </p:cNvPr>
          <p:cNvSpPr txBox="1"/>
          <p:nvPr/>
        </p:nvSpPr>
        <p:spPr>
          <a:xfrm>
            <a:off x="5515675" y="346167"/>
            <a:ext cx="6503529" cy="623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rml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&lt;http://semweb.mmlab.be/ns/rml#&gt;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ql: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&lt;http://semweb.mmlab.be/ns/ql#&gt;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          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&lt;http://www.w3.org/ns/r2rml#&gt;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xsd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clase2: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b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clase2:</a:t>
            </a:r>
            <a:r>
              <a:rPr lang="en-US" sz="105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Local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rml: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logicalSource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rml: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source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"../csv/terrazas202309.-updated.csv"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rml: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referenceFormulation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ql: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CSV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];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subjectMap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template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"http://madridalfresco.es/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lcc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/resource/Local/{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id_local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}"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Local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];</a:t>
            </a:r>
          </a:p>
          <a:p>
            <a:r>
              <a:rPr lang="en-US" sz="105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#####datatype properties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predicateObjectMap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rotulo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objectMap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rml: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reference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rotulo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datatype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xsd: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string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]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];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predicateObjectMap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coordenadaX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objectMap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rml: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reference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coordenadaX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datatype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xsd: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float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] </a:t>
            </a:r>
          </a:p>
          <a:p>
            <a:r>
              <a:rPr lang="en-US" sz="105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#####object properties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predicateObjectMap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tieneTerraza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objectMap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template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"http://madridalfresco.es/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lcc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/resource/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Terraza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/{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id_terraza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}"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]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];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403240F-C7BC-454C-475E-D87B9E4E5660}"/>
              </a:ext>
            </a:extLst>
          </p:cNvPr>
          <p:cNvCxnSpPr>
            <a:cxnSpLocks/>
          </p:cNvCxnSpPr>
          <p:nvPr/>
        </p:nvCxnSpPr>
        <p:spPr>
          <a:xfrm flipV="1">
            <a:off x="4685155" y="2110890"/>
            <a:ext cx="827472" cy="820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250534-6961-4C90-61F9-DF7FD9D25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273" y="407685"/>
            <a:ext cx="1076794" cy="1076794"/>
          </a:xfrm>
          <a:prstGeom prst="rect">
            <a:avLst/>
          </a:prstGeom>
        </p:spPr>
      </p:pic>
      <p:pic>
        <p:nvPicPr>
          <p:cNvPr id="4098" name="Picture 2" descr="Yml - Free files and folders icons">
            <a:extLst>
              <a:ext uri="{FF2B5EF4-FFF2-40B4-BE49-F238E27FC236}">
                <a16:creationId xmlns:a16="http://schemas.microsoft.com/office/drawing/2014/main" id="{240731B8-7590-4FCB-7631-FE162BCFB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653" y="3000164"/>
            <a:ext cx="1121664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74A1E3-1889-E7D0-2CDB-FA588FC0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475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C6D0709-AD8B-D9B3-B5C5-91B9D939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14" y="26220"/>
            <a:ext cx="4705220" cy="826556"/>
          </a:xfrm>
        </p:spPr>
        <p:txBody>
          <a:bodyPr>
            <a:normAutofit/>
          </a:bodyPr>
          <a:lstStyle/>
          <a:p>
            <a:r>
              <a:rPr lang="en-US"/>
              <a:t>RDF Generation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77023F-ED5C-49DD-FFA3-2D6065B93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68" y="791236"/>
            <a:ext cx="4446309" cy="10424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accent4"/>
                </a:solidFill>
              </a:rPr>
              <a:t>2. </a:t>
            </a:r>
            <a:r>
              <a:rPr lang="en-US" sz="1800"/>
              <a:t>RDF File: </a:t>
            </a:r>
            <a:r>
              <a:rPr lang="en-US" sz="1800" err="1"/>
              <a:t>rules.rml</a:t>
            </a:r>
            <a:r>
              <a:rPr lang="en-US" sz="1800"/>
              <a:t> + updated.csv → </a:t>
            </a:r>
            <a:r>
              <a:rPr lang="en-US" sz="1800" err="1"/>
              <a:t>rdf.ttl</a:t>
            </a:r>
            <a:endParaRPr lang="en-US" sz="1800"/>
          </a:p>
          <a:p>
            <a:pPr marL="0" indent="0">
              <a:buNone/>
            </a:pP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Command: java -jar .\rmlmapper-6.2.2-r371-all.jar -m .\</a:t>
            </a:r>
            <a:r>
              <a:rPr lang="en-US" sz="1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rules.rml</a:t>
            </a: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-o ..\</a:t>
            </a:r>
            <a:r>
              <a:rPr lang="en-US" sz="1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rdf</a:t>
            </a: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</a:t>
            </a:r>
            <a:r>
              <a:rPr lang="en-US" sz="1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rdf_with_rules.ttl</a:t>
            </a: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1C145BAF-1415-9B9E-560A-9BACC5043828}"/>
              </a:ext>
            </a:extLst>
          </p:cNvPr>
          <p:cNvSpPr txBox="1"/>
          <p:nvPr/>
        </p:nvSpPr>
        <p:spPr>
          <a:xfrm>
            <a:off x="304858" y="1851539"/>
            <a:ext cx="5665309" cy="2708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@prefix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rml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&lt;http://semweb.mmlab.be/ns/rml#&gt;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@prefix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ql: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&lt;http://semweb.mmlab.be/ns/ql#&gt;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         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@prefix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&lt;http://www.w3.org/ns/r2rml#&gt;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@prefix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xsd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&lt;http://www.w3.org/2001/XMLSchema#&gt;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@prefix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&lt;http://madridalfresco.es/lcc/ontology/locales#&gt;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@prefix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clase2: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&lt;http://madridalfresco.es/lcc/resource/&gt;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clase2: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Local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rml: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logicalSource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rml: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source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"../csv/terrazas202309.-updated.csv"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rml: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referenceFormulation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ql: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CSV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];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rr: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subjectMap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rr: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template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"http://madridalfresco.es/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lcc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/resource/Local/{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id_local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}"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rr: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clase: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Local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];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9DDBA7-D06E-319A-2117-90EA3FF140DB}"/>
              </a:ext>
            </a:extLst>
          </p:cNvPr>
          <p:cNvSpPr txBox="1"/>
          <p:nvPr/>
        </p:nvSpPr>
        <p:spPr>
          <a:xfrm>
            <a:off x="6366499" y="151179"/>
            <a:ext cx="5510111" cy="6555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http://madridalfresco.es/lcc/resource/Local/S_X448901_Y4474755&gt;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&lt;http://www.w3.org/1999/02/22-rdf-syntax-ns#type&gt;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&lt;http://madridalfresco.es/lcc/ontology/locales#Local&gt;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&lt;http://madridalfresco.es/lcc/resource/Local/S_X448901_Y4474755&gt;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&lt;http://madridalfresco.es/lcc/ontology/locales#horaApertura&gt;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"08:00:00"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&lt;http://www.w3.org/2001/XMLSchema#time&gt;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&lt;http://madridalfresco.es/lcc/resource/Local/S_X448901_Y4474755&gt;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&lt;http://madridalfresco.es/lcc/ontology/locales#horaCierre&gt;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"01:30:00"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&lt;http://www.w3.org/2001/XMLSchema#time&gt;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&lt;http://madridalfresco.es/lcc/resource/Local/S_X448901_Y4474755&gt;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&lt;http://madridalfresco.es/lcc/ontology/locales#tieneTerraza&gt;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&lt;http://madridalfresco.es/lcc/resource/Terraza/A7.2_S10_M5_I7&gt;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&lt;http://madridalfresco.es/lcc/resource/Local/S_X448901_Y4474755&gt;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&lt;http://madridalfresco.es/lcc/ontology/locales#perteneceADistrito&gt;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&lt;http://madridalfresco.es/lcc/resource/Distrito/SAN-BLA-CAN&gt;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&lt;http://madridalfresco.es/lcc/resource/Local/S_X448901_Y4474755&gt;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&lt;http://madridalfresco.es/lcc/ontology/locales#rotulo&gt;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"SR"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&lt;http://madridalfresco.es/lcc/resource/Local/S_X448901_Y4474755&gt;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&lt;http://madridalfresco.es/lcc/ontology/locales#coordenadaX&gt;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"448900.55"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&lt;http://www.w3.org/2001/XMLSchema#float&gt;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&lt;http://madridalfresco.es/lcc/resource/Local/S_X448901_Y4474755&gt;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&lt;http://madridalfresco.es/lcc/ontology/locales#coordenadaY&gt;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"4474755.41"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&lt;http://www.w3.org/2001/XMLSchema#float&gt;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&lt;http://madridalfresco.es/lcc/resource/Local/S_X448901_Y4474755&gt;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&lt;http://madridalfresco.es/lcc/ontology/locales#situacion&gt;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"Abierto"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&lt;http://madridalfresco.es/lcc/resource/Local/H_X442587_Y4476525&gt;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&lt;http://www.w3.org/1999/02/22-rdf-syntax-ns#type&gt;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&lt;http://madridalfresco.es/lcc/ontology/locales#Local&gt;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&lt;http://madridalfresco.es/lcc/resource/Local/H_X442587_Y4476525&gt;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&lt;http://madridalfresco.es/lcc/ontology/locales#horaApertura&gt;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"10:00:00"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&lt;http://www.w3.org/2001/XMLSchema#time&gt;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&lt;http://madridalfresco.es/lcc/resource/Local/H_X442587_Y4476525&gt;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&lt;http://madridalfresco.es/lcc/ontology/locales#horaCierre&gt;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"02:30:00"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&lt;http://www.w3.org/2001/XMLSchema#time&gt;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&lt;http://madridalfresco.es/lcc/resource/Local/H_X442587_Y4476525&gt;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&lt;http://madridalfresco.es/lcc/ontology/locales#tieneTerraza&gt;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&lt;http://madridalfresco.es/lcc/resource/Terraza/A21.06_S27_M9_I33&gt;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&lt;http://madridalfresco.es/lcc/resource/Local/H_X442587_Y4476525&gt;</a:t>
            </a:r>
            <a:r>
              <a:rPr lang="it-IT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&lt;http://madridalfresco.es/lcc/ontology/locales#perteneceADistrito&gt; ...</a:t>
            </a:r>
            <a:endParaRPr lang="it-IT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403240F-C7BC-454C-475E-D87B9E4E566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42610" y="4656003"/>
            <a:ext cx="3228986" cy="8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6010C6-932E-6385-52F7-451CF1EDA0B9}"/>
              </a:ext>
            </a:extLst>
          </p:cNvPr>
          <p:cNvSpPr txBox="1"/>
          <p:nvPr/>
        </p:nvSpPr>
        <p:spPr>
          <a:xfrm>
            <a:off x="304858" y="4758651"/>
            <a:ext cx="568959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id_terraza,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id_local,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id_distrito,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nombreDistrito,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barrio,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tipoVia,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nombreCalle,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portal,</a:t>
            </a:r>
            <a:r>
              <a:rPr lang="en-US" sz="1000" b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codPostal,</a:t>
            </a:r>
            <a:r>
              <a:rPr lang="en-US" sz="1000" b="0">
                <a:solidFill>
                  <a:srgbClr val="F44747"/>
                </a:solidFill>
                <a:effectLst/>
                <a:latin typeface="Cascadia Code" panose="020B0609020000020004" pitchFamily="49" charset="0"/>
              </a:rPr>
              <a:t>coordenadaX,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coordenadaY,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situacion,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rotulo,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superficie,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horaApertura,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horaCierre,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mesas,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sillas</a:t>
            </a:r>
            <a:endParaRPr lang="en-US" sz="10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A7.2_S10_M5_I7,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S_X448901_Y4474755,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SAN-BLA-CAN,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SAN BLAS - CANILLEJAS,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ROSAS,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CALLE,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SOFIA,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177,</a:t>
            </a:r>
            <a:r>
              <a:rPr lang="en-US" sz="1000" b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28022,</a:t>
            </a:r>
            <a:r>
              <a:rPr lang="en-US" sz="1000" b="0">
                <a:solidFill>
                  <a:srgbClr val="F44747"/>
                </a:solidFill>
                <a:effectLst/>
                <a:latin typeface="Cascadia Code" panose="020B0609020000020004" pitchFamily="49" charset="0"/>
              </a:rPr>
              <a:t>448900.55,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4474755.41,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Abierto,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SR,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7.2,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08:00:00,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01:30:00,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10</a:t>
            </a:r>
            <a:endParaRPr lang="en-US" sz="10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A21.06_S27_M9_I33,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H_X442587_Y4476525,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SAL,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SALAMANCA,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GUINDALERA,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AVENIDA,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AMERICA,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2,</a:t>
            </a:r>
            <a:r>
              <a:rPr lang="en-US" sz="1000" b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28028,</a:t>
            </a:r>
            <a:r>
              <a:rPr lang="en-US" sz="1000" b="0">
                <a:solidFill>
                  <a:srgbClr val="F44747"/>
                </a:solidFill>
                <a:effectLst/>
                <a:latin typeface="Cascadia Code" panose="020B0609020000020004" pitchFamily="49" charset="0"/>
              </a:rPr>
              <a:t>442586.58,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4476524.51,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Abierto,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HONTANARES,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21.06,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10:00:00,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02:30:00,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9,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27</a:t>
            </a:r>
            <a:endParaRPr lang="en-US" sz="10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A11.16_S14_M4_I34,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BML_X442987_Y4476380,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SAL,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SALAMANCA,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GUINDALERA,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CALLE,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ALONSO HEREDIA,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25,</a:t>
            </a:r>
            <a:r>
              <a:rPr lang="en-US" sz="1000" b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28028,</a:t>
            </a:r>
            <a:r>
              <a:rPr lang="en-US" sz="1000" b="0">
                <a:solidFill>
                  <a:srgbClr val="F44747"/>
                </a:solidFill>
                <a:effectLst/>
                <a:latin typeface="Cascadia Code" panose="020B0609020000020004" pitchFamily="49" charset="0"/>
              </a:rPr>
              <a:t>442986.58,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4476379.5,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Abierto,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BAR MARISQUERIA LUIS,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11.16,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10:00:00,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02:30:00,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14</a:t>
            </a:r>
            <a:endParaRPr lang="en-US" sz="10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894FD29-8BE9-1DFE-678F-AEA409B5BC05}"/>
              </a:ext>
            </a:extLst>
          </p:cNvPr>
          <p:cNvSpPr txBox="1"/>
          <p:nvPr/>
        </p:nvSpPr>
        <p:spPr>
          <a:xfrm>
            <a:off x="2869594" y="4471337"/>
            <a:ext cx="27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81C4FC-F762-72A2-F7E7-BC822FA1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32" y="1870387"/>
            <a:ext cx="975194" cy="975194"/>
          </a:xfrm>
          <a:prstGeom prst="rect">
            <a:avLst/>
          </a:prstGeom>
        </p:spPr>
      </p:pic>
      <p:pic>
        <p:nvPicPr>
          <p:cNvPr id="1026" name="Picture 2" descr="Csv - Iconos gratis de archivos y carpetas">
            <a:extLst>
              <a:ext uri="{FF2B5EF4-FFF2-40B4-BE49-F238E27FC236}">
                <a16:creationId xmlns:a16="http://schemas.microsoft.com/office/drawing/2014/main" id="{6E43225E-AD36-1DB5-500F-349623EEA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18" y="5776688"/>
            <a:ext cx="900939" cy="90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5B04B81-5B4E-4E14-65FC-DE48447D2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088" y="236717"/>
            <a:ext cx="804127" cy="871138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2EFF5A8-CB9A-1215-2055-D38DC9AB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053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C6D0709-AD8B-D9B3-B5C5-91B9D939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14" y="26220"/>
            <a:ext cx="4705220" cy="826556"/>
          </a:xfrm>
        </p:spPr>
        <p:txBody>
          <a:bodyPr>
            <a:normAutofit/>
          </a:bodyPr>
          <a:lstStyle/>
          <a:p>
            <a:r>
              <a:rPr lang="en-US"/>
              <a:t>RDF Generation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77023F-ED5C-49DD-FFA3-2D6065B93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18" y="929066"/>
            <a:ext cx="11317358" cy="1155484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3"/>
            </a:pPr>
            <a:r>
              <a:rPr lang="en-US" sz="1800">
                <a:solidFill>
                  <a:schemeClr val="tx1"/>
                </a:solidFill>
              </a:rPr>
              <a:t>New csv with </a:t>
            </a:r>
            <a:r>
              <a:rPr lang="en-US" sz="1800" err="1">
                <a:solidFill>
                  <a:schemeClr val="tx1"/>
                </a:solidFill>
              </a:rPr>
              <a:t>wikidata</a:t>
            </a:r>
            <a:r>
              <a:rPr lang="en-US" sz="1800">
                <a:solidFill>
                  <a:schemeClr val="tx1"/>
                </a:solidFill>
              </a:rPr>
              <a:t> reconciliation + New mapping with links (</a:t>
            </a:r>
            <a:r>
              <a:rPr lang="en-US" sz="1800" err="1">
                <a:solidFill>
                  <a:schemeClr val="tx1"/>
                </a:solidFill>
              </a:rPr>
              <a:t>sameAs</a:t>
            </a:r>
            <a:r>
              <a:rPr lang="en-US" sz="1800">
                <a:solidFill>
                  <a:schemeClr val="tx1"/>
                </a:solidFill>
              </a:rPr>
              <a:t> predicates) → New RDF</a:t>
            </a:r>
          </a:p>
          <a:p>
            <a:pPr marL="0" indent="0">
              <a:buNone/>
            </a:pPr>
            <a:endParaRPr lang="en-US" sz="1800">
              <a:solidFill>
                <a:schemeClr val="accent4"/>
              </a:solidFill>
            </a:endParaRPr>
          </a:p>
        </p:txBody>
      </p:sp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1C145BAF-1415-9B9E-560A-9BACC5043828}"/>
              </a:ext>
            </a:extLst>
          </p:cNvPr>
          <p:cNvSpPr txBox="1"/>
          <p:nvPr/>
        </p:nvSpPr>
        <p:spPr>
          <a:xfrm>
            <a:off x="184599" y="2450639"/>
            <a:ext cx="5665309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predicateObjectMap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sameAsNombreDistrito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objectMap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rml: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reference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0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same_as_wikidata_nombreDistrito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datatype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xsd: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string</a:t>
            </a:r>
            <a:endParaRPr lang="en-US" sz="10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]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];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predicateObjectMap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sameAsBarrio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objectMap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rml: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reference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0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same_as_wikidata_barrio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datatype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xsd: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string</a:t>
            </a:r>
            <a:endParaRPr lang="en-US" sz="10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]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];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predicateObjectMap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predicate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sameAsTipoVia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objectMap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rml: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reference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0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same_as_wikidata_tipoVia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rr: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datatype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xsd: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string</a:t>
            </a:r>
            <a:endParaRPr lang="en-US" sz="10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]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].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9DDBA7-D06E-319A-2117-90EA3FF140DB}"/>
              </a:ext>
            </a:extLst>
          </p:cNvPr>
          <p:cNvSpPr txBox="1"/>
          <p:nvPr/>
        </p:nvSpPr>
        <p:spPr>
          <a:xfrm>
            <a:off x="6326490" y="4266784"/>
            <a:ext cx="5611878" cy="154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&lt;http://madridalfresco.es/lcc/resource/Distrito/SAN-BLA-CAN&gt;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&lt;http://madridalfresco.es/lcc/ontology/locales#sameAsNombreDistrito&gt;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"https://wikidata.org/entity/Q2001937"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&lt;http://madridalfresco.es/lcc/resource/Distrito/SAN-BLA-CAN&gt;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&lt;http://madridalfresco.es/lcc/ontology/locales#sameAsBarrio&gt;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"https://wikidata.org/entity/Q18880469"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&lt;http://madridalfresco.es/lcc/resource/Distrito/SAN-BLA-CAN&gt;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&lt;http://madridalfresco.es/lcc/ontology/locales#sameAsTipoVia&gt;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"https://wikidata.org/entity/Q79007"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6010C6-932E-6385-52F7-451CF1EDA0B9}"/>
              </a:ext>
            </a:extLst>
          </p:cNvPr>
          <p:cNvSpPr txBox="1"/>
          <p:nvPr/>
        </p:nvSpPr>
        <p:spPr>
          <a:xfrm>
            <a:off x="6248775" y="2445033"/>
            <a:ext cx="568959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id_terraza,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id_local,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id_distrito,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nombreDistrito,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same_as_wikidata_nombreDistrito,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barrio,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same_as_wikidata_barrio,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tipoVia,</a:t>
            </a:r>
            <a:r>
              <a:rPr lang="en-US" sz="1000" b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same_as_wikidata_tipoVia,</a:t>
            </a:r>
            <a:r>
              <a:rPr lang="en-US" sz="1000" b="0">
                <a:solidFill>
                  <a:srgbClr val="F44747"/>
                </a:solidFill>
                <a:effectLst/>
                <a:latin typeface="Cascadia Code" panose="020B0609020000020004" pitchFamily="49" charset="0"/>
              </a:rPr>
              <a:t>nombreCalle,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portal,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codPostal,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coordenadaX,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coordenadaY,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situacion,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rotulo,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superficie,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horaApertura,</a:t>
            </a:r>
            <a:r>
              <a:rPr lang="en-US" sz="1000" b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horaCierre,</a:t>
            </a:r>
            <a:r>
              <a:rPr lang="en-US" sz="1000" b="0">
                <a:solidFill>
                  <a:srgbClr val="F44747"/>
                </a:solidFill>
                <a:effectLst/>
                <a:latin typeface="Cascadia Code" panose="020B0609020000020004" pitchFamily="49" charset="0"/>
              </a:rPr>
              <a:t>mesas,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sillas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A7.2_S10_M5_I7,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S_X448901_Y4474755,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SAN-BLA-CAN,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San Blas-</a:t>
            </a:r>
            <a:r>
              <a:rPr lang="en-US" sz="1000" b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Canillejas,</a:t>
            </a:r>
            <a:r>
              <a:rPr lang="en-US" sz="100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https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://wikidata.org/entity/Q2001937,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Rosas,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https://wikidata.org/entity/Q18880469,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calle,</a:t>
            </a:r>
            <a:r>
              <a:rPr lang="en-US" sz="1000" b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https://wikidata.org/entity/Q79007,</a:t>
            </a:r>
            <a:r>
              <a:rPr lang="en-US" sz="1000" b="0">
                <a:solidFill>
                  <a:srgbClr val="F44747"/>
                </a:solidFill>
                <a:effectLst/>
                <a:latin typeface="Cascadia Code" panose="020B0609020000020004" pitchFamily="49" charset="0"/>
              </a:rPr>
              <a:t>SOFIA,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177,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28022,</a:t>
            </a:r>
            <a:r>
              <a:rPr lang="en-US" sz="10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448900.55,</a:t>
            </a:r>
            <a:r>
              <a:rPr lang="en-US" sz="10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4474755.41,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Abierto,</a:t>
            </a:r>
            <a:r>
              <a:rPr lang="en-US" sz="10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SR,</a:t>
            </a:r>
            <a:r>
              <a:rPr lang="en-US" sz="10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7.2,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08:00:00,</a:t>
            </a:r>
            <a:r>
              <a:rPr lang="en-US" sz="1000" b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01:30:00,</a:t>
            </a:r>
            <a:r>
              <a:rPr lang="en-US" sz="1000" b="0">
                <a:solidFill>
                  <a:srgbClr val="F44747"/>
                </a:solidFill>
                <a:effectLst/>
                <a:latin typeface="Cascadia Code" panose="020B0609020000020004" pitchFamily="49" charset="0"/>
              </a:rPr>
              <a:t>5,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10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894FD29-8BE9-1DFE-678F-AEA409B5BC05}"/>
              </a:ext>
            </a:extLst>
          </p:cNvPr>
          <p:cNvSpPr txBox="1"/>
          <p:nvPr/>
        </p:nvSpPr>
        <p:spPr>
          <a:xfrm>
            <a:off x="5899597" y="3054645"/>
            <a:ext cx="303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en-US"/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B2232382-AA8B-C767-0081-7AC0CA0550A2}"/>
              </a:ext>
            </a:extLst>
          </p:cNvPr>
          <p:cNvCxnSpPr>
            <a:cxnSpLocks/>
            <a:stCxn id="12" idx="2"/>
            <a:endCxn id="5" idx="1"/>
          </p:cNvCxnSpPr>
          <p:nvPr/>
        </p:nvCxnSpPr>
        <p:spPr>
          <a:xfrm rot="16200000" flipH="1">
            <a:off x="5380889" y="4094472"/>
            <a:ext cx="1616096" cy="27510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1B7A537F-6288-53CA-25C4-942A406A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331" y="2506828"/>
            <a:ext cx="1095634" cy="1095634"/>
          </a:xfrm>
          <a:prstGeom prst="rect">
            <a:avLst/>
          </a:prstGeom>
        </p:spPr>
      </p:pic>
      <p:pic>
        <p:nvPicPr>
          <p:cNvPr id="6" name="Picture 2" descr="Csv - Iconos gratis de archivos y carpetas">
            <a:extLst>
              <a:ext uri="{FF2B5EF4-FFF2-40B4-BE49-F238E27FC236}">
                <a16:creationId xmlns:a16="http://schemas.microsoft.com/office/drawing/2014/main" id="{DE0C5252-FEB0-C993-87F6-39B800643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23" y="2867533"/>
            <a:ext cx="900939" cy="90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8D7240-8260-84A9-B8D7-20DAC2C5A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1317" y="4858390"/>
            <a:ext cx="804127" cy="871138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98822F-59C2-53E7-6A7C-AB8C9B08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173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C6D0709-AD8B-D9B3-B5C5-91B9D939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14" y="26220"/>
            <a:ext cx="4705220" cy="826556"/>
          </a:xfrm>
        </p:spPr>
        <p:txBody>
          <a:bodyPr>
            <a:normAutofit/>
          </a:bodyPr>
          <a:lstStyle/>
          <a:p>
            <a:r>
              <a:rPr lang="en-US"/>
              <a:t>RDF Validation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77023F-ED5C-49DD-FFA3-2D6065B93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77" y="785805"/>
            <a:ext cx="12297915" cy="7231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accent4"/>
                </a:solidFill>
              </a:rPr>
              <a:t>4.  </a:t>
            </a:r>
            <a:r>
              <a:rPr lang="en-US" sz="1800">
                <a:solidFill>
                  <a:schemeClr val="tx1"/>
                </a:solidFill>
              </a:rPr>
              <a:t>Ontology updated (reused) → </a:t>
            </a:r>
            <a:r>
              <a:rPr lang="en-US" sz="1800" err="1">
                <a:solidFill>
                  <a:schemeClr val="tx1"/>
                </a:solidFill>
              </a:rPr>
              <a:t>shapes.ttl</a:t>
            </a:r>
            <a:endParaRPr 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</a:rPr>
              <a:t>     </a:t>
            </a:r>
            <a:r>
              <a:rPr lang="en-US" sz="1800" err="1">
                <a:solidFill>
                  <a:schemeClr val="tx1"/>
                </a:solidFill>
              </a:rPr>
              <a:t>Shapes.ttl</a:t>
            </a:r>
            <a:r>
              <a:rPr lang="en-US" sz="1800">
                <a:solidFill>
                  <a:schemeClr val="tx1"/>
                </a:solidFill>
              </a:rPr>
              <a:t> + </a:t>
            </a:r>
            <a:r>
              <a:rPr lang="en-US" sz="1800" err="1">
                <a:solidFill>
                  <a:schemeClr val="tx1"/>
                </a:solidFill>
              </a:rPr>
              <a:t>final_rdf.ttl</a:t>
            </a:r>
            <a:r>
              <a:rPr lang="en-US" sz="1800">
                <a:solidFill>
                  <a:schemeClr val="tx1"/>
                </a:solidFill>
              </a:rPr>
              <a:t> → </a:t>
            </a:r>
            <a:r>
              <a:rPr lang="en-US" sz="1800" err="1">
                <a:solidFill>
                  <a:schemeClr val="tx1"/>
                </a:solidFill>
              </a:rPr>
              <a:t>report.ttl</a:t>
            </a:r>
            <a:r>
              <a:rPr lang="en-US" sz="1800">
                <a:solidFill>
                  <a:schemeClr val="tx1"/>
                </a:solidFill>
              </a:rPr>
              <a:t> → Final Fix</a:t>
            </a:r>
          </a:p>
          <a:p>
            <a:pPr marL="0" indent="0">
              <a:buNone/>
            </a:pPr>
            <a:endParaRPr 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>
              <a:solidFill>
                <a:schemeClr val="accent4"/>
              </a:solidFill>
            </a:endParaRPr>
          </a:p>
        </p:txBody>
      </p:sp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1C145BAF-1415-9B9E-560A-9BACC5043828}"/>
              </a:ext>
            </a:extLst>
          </p:cNvPr>
          <p:cNvSpPr txBox="1"/>
          <p:nvPr/>
        </p:nvSpPr>
        <p:spPr>
          <a:xfrm>
            <a:off x="224655" y="1467021"/>
            <a:ext cx="5558378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rdf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&lt;http://www.w3.org/1999/02/22-rdf-syntax-ns#&gt;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&lt;http://www.w3.org/ns/shacl#&gt;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owl: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&lt;http://www.w3.org/2002/07/owl#&gt;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afn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&lt;http://jena.apache.org/ARQ/function#&gt;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xsd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&lt;http://www.w3.org/2001/XMLSchema#&gt;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rdfs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&lt;http://www.w3.org/2000/01/rdf-schema#&gt;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dc: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&lt;http://purl.org/dc/elements/1.1/&gt;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&lt;http://madridalfresco.es/lcc/ontology/locales#&gt;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b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&lt;https://astrea.linkeddata.es/shapes#7819c31131d7966d181e98eae1d5a687&gt;</a:t>
            </a:r>
            <a:endParaRPr lang="en-US" sz="10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      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PropertyShape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rdfs: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label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"portal"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datatype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xsd: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integer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name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"portal"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nodeKind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Literal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path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portal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pattern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"[</a:t>
            </a:r>
            <a:r>
              <a:rPr lang="en-US" sz="1000" b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\\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-+]?[0-9]+"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b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&lt;https://astrea.linkeddata.es/shapes#7811160f99f5ee392917ebddd1409d95&gt;</a:t>
            </a:r>
            <a:endParaRPr lang="en-US" sz="10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      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PropertyShape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rdfs: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label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0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coordenada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 y"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datatype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xsd: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float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name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0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coordenada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 y"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nodeKind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Literal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path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coordenadaY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pattern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"(</a:t>
            </a:r>
            <a:r>
              <a:rPr lang="en-US" sz="1000" b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\\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+|-)?([0-9]+(</a:t>
            </a:r>
            <a:r>
              <a:rPr lang="en-US" sz="1000" b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\\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.[0-9]*)?|</a:t>
            </a:r>
            <a:r>
              <a:rPr lang="en-US" sz="1000" b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\\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.[0-9]+)([Ee](</a:t>
            </a:r>
            <a:r>
              <a:rPr lang="en-US" sz="1000" b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\\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+|-)?[0-9]+)?|(</a:t>
            </a:r>
            <a:r>
              <a:rPr lang="en-US" sz="1000" b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\\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+|-)?</a:t>
            </a:r>
            <a:r>
              <a:rPr lang="en-US" sz="100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INF|NaN</a:t>
            </a:r>
            <a:r>
              <a:rPr lang="en-US" sz="10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9DDBA7-D06E-319A-2117-90EA3FF140DB}"/>
              </a:ext>
            </a:extLst>
          </p:cNvPr>
          <p:cNvSpPr txBox="1"/>
          <p:nvPr/>
        </p:nvSpPr>
        <p:spPr>
          <a:xfrm>
            <a:off x="6164611" y="3186278"/>
            <a:ext cx="5668140" cy="2516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</a:t>
            </a:r>
            <a:r>
              <a:rPr lang="en-US" sz="1050" b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      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ValidationReport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conforms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false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[ </a:t>
            </a:r>
            <a:r>
              <a:rPr lang="en-US" sz="1050" b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                   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ValidationResult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focusNode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            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"249"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&lt;http://www.w3.org/2001/XMLSchema#int&gt;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message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              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"Node </a:t>
            </a:r>
            <a:r>
              <a:rPr lang="en-US" sz="1050" b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\"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249</a:t>
            </a:r>
            <a:r>
              <a:rPr lang="en-US" sz="1050" b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\"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^^&lt;http://www.w3.org/2001/XMLSchema#int&gt; doesn't have 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dataType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 &lt;http://www.w3.org/2001/XMLSchema#integer&gt;"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resultPath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          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&lt;http://madridalfresco.es/lcc/ontology/locales#portal&gt;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resultSeverity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   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Violation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sourceConstraintComponent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DatatypeConstraintComponent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sourceShape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          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&lt;https://astrea.linkeddata.es/shapes#7819c31131d7966d181e98eae1d5a687&gt;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6010C6-932E-6385-52F7-451CF1EDA0B9}"/>
              </a:ext>
            </a:extLst>
          </p:cNvPr>
          <p:cNvSpPr txBox="1"/>
          <p:nvPr/>
        </p:nvSpPr>
        <p:spPr>
          <a:xfrm>
            <a:off x="6185852" y="315063"/>
            <a:ext cx="5749972" cy="2775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&lt;http://madridalfresco.es/lcc/resource/Distrito/USERA&gt;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&lt;http://vocab.linkeddata.es/datosabiertos/def/sector-publico/territorio#barrio&gt;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Moscardó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&lt;http://madridalfresco.es/lcc/resource/Distrito/USERA&gt;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&lt;http://vocab.linkeddata.es/datosabiertos/def/sector-publico/territorio#tipoVia&gt;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50" b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calle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&lt;http://madridalfresco.es/lcc/resource/Distrito/USERA&gt;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&lt;http://vocab.linkeddata.es/datosabiertos/def/urbanismo-infraestructuras/callejero#via&gt;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"ANTONIO LOPEZ"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&lt;http://madridalfresco.es/lcc/resource/Distrito/USERA&gt;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&lt;http://vocab.linkeddata.es/datosabiertos/def/urbanismo-infraestructuras/callejero#portal&gt;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"152"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&lt;http://www.w3.org/2001/XMLSchema#integer&gt;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  <a:p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&lt;http://madridalfresco.es/lcc/resource/Distrito/USERA&gt;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&lt;http://www.geonames.org/ontology#postalCode&gt;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"28026"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&lt;http://www.w3.org/2001/XMLSchema#integer&gt;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894FD29-8BE9-1DFE-678F-AEA409B5BC05}"/>
              </a:ext>
            </a:extLst>
          </p:cNvPr>
          <p:cNvSpPr txBox="1"/>
          <p:nvPr/>
        </p:nvSpPr>
        <p:spPr>
          <a:xfrm>
            <a:off x="5800437" y="1990764"/>
            <a:ext cx="303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en-US"/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B2232382-AA8B-C767-0081-7AC0CA0550A2}"/>
              </a:ext>
            </a:extLst>
          </p:cNvPr>
          <p:cNvCxnSpPr>
            <a:cxnSpLocks/>
            <a:stCxn id="12" idx="2"/>
            <a:endCxn id="5" idx="1"/>
          </p:cNvCxnSpPr>
          <p:nvPr/>
        </p:nvCxnSpPr>
        <p:spPr>
          <a:xfrm rot="16200000" flipH="1">
            <a:off x="5016309" y="3296012"/>
            <a:ext cx="2084219" cy="21238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0DC2531-4E2C-558A-9B21-C3DC91D2B83E}"/>
              </a:ext>
            </a:extLst>
          </p:cNvPr>
          <p:cNvSpPr txBox="1"/>
          <p:nvPr/>
        </p:nvSpPr>
        <p:spPr>
          <a:xfrm>
            <a:off x="4314498" y="5857108"/>
            <a:ext cx="339809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&lt;http://www.w3.org/ns/shacl#&gt;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b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 </a:t>
            </a:r>
            <a:r>
              <a:rPr lang="en-US" sz="1000" b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          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ValidationReport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sz="100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sh:</a:t>
            </a:r>
            <a:r>
              <a:rPr lang="en-US" sz="100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conforms</a:t>
            </a:r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en-US" sz="100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true</a:t>
            </a:r>
            <a:endParaRPr lang="en-US" sz="10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.</a:t>
            </a:r>
          </a:p>
        </p:txBody>
      </p: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13677B8F-4912-B303-6D9B-940D5703B1D7}"/>
              </a:ext>
            </a:extLst>
          </p:cNvPr>
          <p:cNvCxnSpPr>
            <a:cxnSpLocks/>
            <a:stCxn id="5" idx="2"/>
            <a:endCxn id="21" idx="3"/>
          </p:cNvCxnSpPr>
          <p:nvPr/>
        </p:nvCxnSpPr>
        <p:spPr>
          <a:xfrm rot="5400000">
            <a:off x="8096463" y="5318481"/>
            <a:ext cx="585644" cy="13533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2C6A2D5D-C496-36F1-8C5C-667971CB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184" y="417207"/>
            <a:ext cx="804127" cy="8711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C54C524-CE31-99FB-EF3C-A4DEB05F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11138" y="1527674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cument, file, hand, report icon - Download on Iconfinder">
            <a:extLst>
              <a:ext uri="{FF2B5EF4-FFF2-40B4-BE49-F238E27FC236}">
                <a16:creationId xmlns:a16="http://schemas.microsoft.com/office/drawing/2014/main" id="{D1F6A7BA-B74D-85E2-45D7-185B80F69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797" y="3214523"/>
            <a:ext cx="787784" cy="78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ocument, file, hand, report icon - Download on Iconfinder">
            <a:extLst>
              <a:ext uri="{FF2B5EF4-FFF2-40B4-BE49-F238E27FC236}">
                <a16:creationId xmlns:a16="http://schemas.microsoft.com/office/drawing/2014/main" id="{9615E652-64B6-48FE-7F57-CE6A9031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7" y="6101516"/>
            <a:ext cx="585645" cy="5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C00B45-C519-FFCB-6607-3D189AF1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15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9D582-CD70-290C-F6FF-0B2CA3EF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Back-</a:t>
            </a:r>
            <a:r>
              <a:rPr lang="es-ES" err="1"/>
              <a:t>End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B05445-3E6B-1A6F-8101-6E8DA4AD5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71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err="1">
                <a:cs typeface="Arial"/>
              </a:rPr>
              <a:t>Making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queries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for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the</a:t>
            </a:r>
            <a:r>
              <a:rPr lang="es-ES">
                <a:cs typeface="Arial"/>
              </a:rPr>
              <a:t> RDF in Helios:</a:t>
            </a:r>
          </a:p>
          <a:p>
            <a:pPr marL="0" indent="0">
              <a:buNone/>
            </a:pPr>
            <a:endParaRPr lang="es-ES">
              <a:cs typeface="Arial"/>
            </a:endParaRP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8EDFA93-F287-69A0-84D7-1C50384E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67" y="2832585"/>
            <a:ext cx="9191977" cy="342238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F1F923-24BD-9208-7D28-C8B574FD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077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B05445-3E6B-1A6F-8101-6E8DA4AD5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624" y="2205747"/>
            <a:ext cx="3988112" cy="31576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ES" err="1">
                <a:cs typeface="Arial"/>
              </a:rPr>
              <a:t>For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the</a:t>
            </a:r>
            <a:r>
              <a:rPr lang="es-ES">
                <a:cs typeface="Arial"/>
              </a:rPr>
              <a:t> API </a:t>
            </a:r>
            <a:r>
              <a:rPr lang="es-ES" err="1">
                <a:cs typeface="Arial"/>
              </a:rPr>
              <a:t>implementation</a:t>
            </a:r>
            <a:r>
              <a:rPr lang="es-ES">
                <a:cs typeface="Arial"/>
              </a:rPr>
              <a:t>:</a:t>
            </a:r>
          </a:p>
          <a:p>
            <a:r>
              <a:rPr lang="es-ES">
                <a:cs typeface="Arial"/>
              </a:rPr>
              <a:t>Python</a:t>
            </a:r>
          </a:p>
          <a:p>
            <a:r>
              <a:rPr lang="es-ES" err="1">
                <a:cs typeface="Arial"/>
              </a:rPr>
              <a:t>Flask</a:t>
            </a:r>
            <a:endParaRPr lang="es-ES">
              <a:cs typeface="Arial"/>
            </a:endParaRPr>
          </a:p>
          <a:p>
            <a:r>
              <a:rPr lang="es-ES" err="1">
                <a:cs typeface="Arial"/>
              </a:rPr>
              <a:t>Swagger</a:t>
            </a:r>
            <a:r>
              <a:rPr lang="es-ES">
                <a:cs typeface="Arial"/>
              </a:rPr>
              <a:t> (</a:t>
            </a:r>
            <a:r>
              <a:rPr lang="es-ES" err="1">
                <a:cs typeface="Arial"/>
              </a:rPr>
              <a:t>documentation</a:t>
            </a:r>
            <a:r>
              <a:rPr lang="es-ES">
                <a:cs typeface="Arial"/>
              </a:rPr>
              <a:t>)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05BAEF1-44C1-7B1B-0BF2-393221EB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172" y="1606410"/>
            <a:ext cx="6387190" cy="4199577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B754BC-1A33-82E3-4377-DA4C65B7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04E6845-2314-B9F1-30E7-9D46287E4F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196856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9D582-CD70-290C-F6FF-0B2CA3EF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Back-</a:t>
            </a:r>
            <a:r>
              <a:rPr lang="es-ES" err="1"/>
              <a:t>End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B05445-3E6B-1A6F-8101-6E8DA4AD5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6599" cy="387155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s-ES">
                <a:cs typeface="Arial"/>
              </a:rPr>
              <a:t>API </a:t>
            </a:r>
            <a:r>
              <a:rPr lang="es-ES" err="1">
                <a:cs typeface="Arial"/>
              </a:rPr>
              <a:t>documentation</a:t>
            </a:r>
            <a:r>
              <a:rPr lang="es-ES">
                <a:cs typeface="Arial"/>
              </a:rPr>
              <a:t>:</a:t>
            </a:r>
          </a:p>
          <a:p>
            <a:pPr marL="514350" indent="-514350">
              <a:buAutoNum type="arabicPeriod"/>
            </a:pPr>
            <a:r>
              <a:rPr lang="es-ES" u="sng">
                <a:solidFill>
                  <a:srgbClr val="5E8A9B"/>
                </a:solidFill>
                <a:ea typeface="+mn-lt"/>
                <a:cs typeface="+mn-lt"/>
                <a:hlinkClick r:id="rId2"/>
              </a:rPr>
              <a:t>http://127.0.0.1:5000/</a:t>
            </a:r>
            <a:r>
              <a:rPr lang="es-ES">
                <a:solidFill>
                  <a:srgbClr val="22363C"/>
                </a:solidFill>
                <a:ea typeface="+mn-lt"/>
                <a:cs typeface="+mn-lt"/>
                <a:hlinkClick r:id="rId2"/>
              </a:rPr>
              <a:t>apidocs/</a:t>
            </a:r>
            <a:r>
              <a:rPr lang="es-ES">
                <a:solidFill>
                  <a:srgbClr val="22363C"/>
                </a:solidFill>
                <a:ea typeface="+mn-lt"/>
                <a:cs typeface="+mn-lt"/>
              </a:rPr>
              <a:t> (</a:t>
            </a:r>
            <a:r>
              <a:rPr lang="es-ES" err="1">
                <a:solidFill>
                  <a:srgbClr val="22363C"/>
                </a:solidFill>
                <a:ea typeface="+mn-lt"/>
                <a:cs typeface="+mn-lt"/>
              </a:rPr>
              <a:t>swagger</a:t>
            </a:r>
            <a:r>
              <a:rPr lang="es-ES">
                <a:solidFill>
                  <a:srgbClr val="22363C"/>
                </a:solidFill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22363C"/>
                </a:solidFill>
                <a:ea typeface="+mn-lt"/>
                <a:cs typeface="+mn-lt"/>
              </a:rPr>
              <a:t>documentation</a:t>
            </a:r>
            <a:r>
              <a:rPr lang="es-ES">
                <a:solidFill>
                  <a:srgbClr val="22363C"/>
                </a:solidFill>
                <a:ea typeface="+mn-lt"/>
                <a:cs typeface="+mn-lt"/>
              </a:rPr>
              <a:t>)</a:t>
            </a:r>
            <a:endParaRPr lang="es-ES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s-ES">
                <a:ea typeface="+mn-lt"/>
                <a:cs typeface="+mn-lt"/>
                <a:hlinkClick r:id="rId3"/>
              </a:rPr>
              <a:t>http://127.0.0.1:5000/</a:t>
            </a:r>
            <a:r>
              <a:rPr lang="es-ES">
                <a:ea typeface="+mn-lt"/>
                <a:cs typeface="+mn-lt"/>
              </a:rPr>
              <a:t> (</a:t>
            </a:r>
            <a:r>
              <a:rPr lang="es-ES" err="1">
                <a:ea typeface="+mn-lt"/>
                <a:cs typeface="+mn-lt"/>
              </a:rPr>
              <a:t>front-end</a:t>
            </a:r>
            <a:r>
              <a:rPr lang="es-ES">
                <a:ea typeface="+mn-lt"/>
                <a:cs typeface="+mn-lt"/>
              </a:rPr>
              <a:t>)</a:t>
            </a:r>
            <a:endParaRPr lang="es-ES">
              <a:cs typeface="Arial"/>
            </a:endParaRPr>
          </a:p>
          <a:p>
            <a:pPr marL="514350" indent="-514350">
              <a:buAutoNum type="arabicPeriod"/>
            </a:pPr>
            <a:r>
              <a:rPr lang="es-ES">
                <a:latin typeface="Consolas"/>
                <a:cs typeface="Arial"/>
                <a:hlinkClick r:id="rId4"/>
              </a:rPr>
              <a:t>http://127.0.0.1:5000/api/search/distrito/{filtro</a:t>
            </a:r>
            <a:r>
              <a:rPr lang="es-ES">
                <a:latin typeface="Consolas"/>
                <a:cs typeface="Arial"/>
              </a:rPr>
              <a:t>} (</a:t>
            </a:r>
            <a:r>
              <a:rPr lang="es-ES" err="1">
                <a:latin typeface="Consolas"/>
                <a:cs typeface="Arial"/>
              </a:rPr>
              <a:t>finding</a:t>
            </a:r>
            <a:r>
              <a:rPr lang="es-ES">
                <a:latin typeface="Consolas"/>
                <a:cs typeface="Arial"/>
              </a:rPr>
              <a:t> </a:t>
            </a:r>
            <a:r>
              <a:rPr lang="es-ES" err="1">
                <a:latin typeface="Consolas"/>
                <a:cs typeface="Arial"/>
              </a:rPr>
              <a:t>districts</a:t>
            </a:r>
            <a:r>
              <a:rPr lang="es-ES">
                <a:latin typeface="Consolas"/>
                <a:cs typeface="Arial"/>
              </a:rPr>
              <a:t>)</a:t>
            </a:r>
            <a:endParaRPr lang="es-ES">
              <a:latin typeface="Arial"/>
              <a:cs typeface="Arial"/>
            </a:endParaRPr>
          </a:p>
          <a:p>
            <a:pPr marL="514350" indent="-514350">
              <a:buAutoNum type="arabicPeriod"/>
            </a:pPr>
            <a:r>
              <a:rPr lang="es-ES">
                <a:latin typeface="Consolas"/>
                <a:cs typeface="Arial"/>
                <a:hlinkClick r:id="rId5"/>
              </a:rPr>
              <a:t>http://127.0.0.1:5000/api/search/distrito/{filtro}/locales</a:t>
            </a:r>
            <a:r>
              <a:rPr lang="es-ES">
                <a:latin typeface="Consolas"/>
                <a:cs typeface="Arial"/>
              </a:rPr>
              <a:t> (</a:t>
            </a:r>
            <a:r>
              <a:rPr lang="es-ES" err="1">
                <a:latin typeface="Consolas"/>
                <a:cs typeface="Arial"/>
              </a:rPr>
              <a:t>Get</a:t>
            </a:r>
            <a:r>
              <a:rPr lang="es-ES">
                <a:latin typeface="Consolas"/>
                <a:cs typeface="Arial"/>
              </a:rPr>
              <a:t> </a:t>
            </a:r>
            <a:r>
              <a:rPr lang="es-ES" err="1">
                <a:latin typeface="Consolas"/>
                <a:cs typeface="Arial"/>
              </a:rPr>
              <a:t>information</a:t>
            </a:r>
            <a:r>
              <a:rPr lang="es-ES">
                <a:latin typeface="Consolas"/>
                <a:cs typeface="Arial"/>
              </a:rPr>
              <a:t> </a:t>
            </a:r>
            <a:r>
              <a:rPr lang="es-ES" err="1">
                <a:latin typeface="Consolas"/>
                <a:cs typeface="Arial"/>
              </a:rPr>
              <a:t>about</a:t>
            </a:r>
            <a:r>
              <a:rPr lang="es-ES">
                <a:latin typeface="Consolas"/>
                <a:cs typeface="Arial"/>
              </a:rPr>
              <a:t> </a:t>
            </a:r>
            <a:r>
              <a:rPr lang="es-ES" err="1">
                <a:latin typeface="Consolas"/>
                <a:cs typeface="Arial"/>
              </a:rPr>
              <a:t>every</a:t>
            </a:r>
            <a:r>
              <a:rPr lang="es-ES">
                <a:latin typeface="Consolas"/>
                <a:cs typeface="Arial"/>
              </a:rPr>
              <a:t> local </a:t>
            </a:r>
            <a:r>
              <a:rPr lang="es-ES" err="1">
                <a:latin typeface="Consolas"/>
                <a:cs typeface="Arial"/>
              </a:rPr>
              <a:t>on</a:t>
            </a:r>
            <a:r>
              <a:rPr lang="es-ES">
                <a:latin typeface="Consolas"/>
                <a:cs typeface="Arial"/>
              </a:rPr>
              <a:t> a </a:t>
            </a:r>
            <a:r>
              <a:rPr lang="es-ES" err="1">
                <a:latin typeface="Consolas"/>
                <a:cs typeface="Arial"/>
              </a:rPr>
              <a:t>district</a:t>
            </a:r>
            <a:r>
              <a:rPr lang="es-ES">
                <a:latin typeface="Consolas"/>
                <a:cs typeface="Arial"/>
              </a:rPr>
              <a:t>)</a:t>
            </a:r>
            <a:endParaRPr lang="es-ES">
              <a:cs typeface="Arial"/>
            </a:endParaRPr>
          </a:p>
          <a:p>
            <a:pPr marL="0" indent="0">
              <a:buNone/>
            </a:pPr>
            <a:endParaRPr lang="es-ES">
              <a:cs typeface="Arial"/>
            </a:endParaRPr>
          </a:p>
          <a:p>
            <a:pPr marL="0" indent="0">
              <a:buNone/>
            </a:pPr>
            <a:endParaRPr lang="es-ES">
              <a:cs typeface="Arial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295E98-3FD1-51B6-DA92-125655A8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510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2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53" name="Freeform: Shape 16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D09D582-CD70-290C-F6FF-0B2CA3EF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s-ES"/>
              <a:t>Front-End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B05445-3E6B-1A6F-8101-6E8DA4AD5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" sz="1800">
                <a:cs typeface="Arial"/>
              </a:rPr>
              <a:t>The Front-End is made up of two big components</a:t>
            </a:r>
          </a:p>
          <a:p>
            <a:r>
              <a:rPr lang="es-ES" sz="1800">
                <a:cs typeface="Arial"/>
              </a:rPr>
              <a:t>Mapa.html</a:t>
            </a:r>
          </a:p>
          <a:p>
            <a:r>
              <a:rPr lang="es-ES" sz="1800">
                <a:cs typeface="Arial"/>
              </a:rPr>
              <a:t>Style.css</a:t>
            </a:r>
          </a:p>
          <a:p>
            <a:r>
              <a:rPr lang="es-ES" sz="1800">
                <a:cs typeface="Arial"/>
              </a:rPr>
              <a:t>MapaScript.js</a:t>
            </a:r>
          </a:p>
          <a:p>
            <a:pPr marL="0" indent="0">
              <a:buNone/>
            </a:pPr>
            <a:endParaRPr lang="es-ES" sz="1800">
              <a:cs typeface="Arial"/>
            </a:endParaRPr>
          </a:p>
          <a:p>
            <a:endParaRPr lang="es-ES" sz="1800">
              <a:cs typeface="Arial"/>
            </a:endParaRPr>
          </a:p>
        </p:txBody>
      </p:sp>
      <p:pic>
        <p:nvPicPr>
          <p:cNvPr id="6" name="Imagen 5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1E6F99E5-0DD5-5BE8-485A-04A07A2F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03" y="935369"/>
            <a:ext cx="6387190" cy="4982007"/>
          </a:xfrm>
          <a:prstGeom prst="rect">
            <a:avLst/>
          </a:prstGeom>
        </p:spPr>
      </p:pic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34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8EC62D-BE05-B132-7D45-ED2C94B6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85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0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E174FC-1879-31C5-3896-C4797B45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s-ES">
                <a:ea typeface="+mj-lt"/>
                <a:cs typeface="+mj-lt"/>
              </a:rPr>
              <a:t>MapaScript.js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568FDE-77CB-5B6C-B40B-3BA268B20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800">
                <a:ea typeface="+mn-lt"/>
                <a:cs typeface="+mn-lt"/>
              </a:rPr>
              <a:t>Map Initialization </a:t>
            </a:r>
          </a:p>
          <a:p>
            <a:r>
              <a:rPr lang="es-ES" sz="1800">
                <a:ea typeface="+mn-lt"/>
                <a:cs typeface="+mn-lt"/>
              </a:rPr>
              <a:t>Server request</a:t>
            </a:r>
          </a:p>
          <a:p>
            <a:r>
              <a:rPr lang="es-ES" sz="1800">
                <a:ea typeface="+mn-lt"/>
                <a:cs typeface="+mn-lt"/>
              </a:rPr>
              <a:t>AutoComplete</a:t>
            </a:r>
          </a:p>
          <a:p>
            <a:r>
              <a:rPr lang="es-ES" sz="1800">
                <a:ea typeface="+mn-lt"/>
                <a:cs typeface="+mn-lt"/>
              </a:rPr>
              <a:t>Error Handling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3342C93-8977-63EB-4A7D-2986BB3B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35" y="2877233"/>
            <a:ext cx="4967270" cy="2148344"/>
          </a:xfrm>
          <a:prstGeom prst="rect">
            <a:avLst/>
          </a:prstGeom>
        </p:spPr>
      </p:pic>
      <p:grpSp>
        <p:nvGrpSpPr>
          <p:cNvPr id="81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7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644580-A4A6-DF99-4DEC-92BFAA31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76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0" name="Top left">
            <a:extLst>
              <a:ext uri="{FF2B5EF4-FFF2-40B4-BE49-F238E27FC236}">
                <a16:creationId xmlns:a16="http://schemas.microsoft.com/office/drawing/2014/main" id="{F91F4035-959D-40EA-9ED3-54D7D9F4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45E2AF-1845-4545-A9FF-7D32165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E7A2A2-15E6-4A15-B530-5E032A5FF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3B03F4F-8EDD-464C-81E1-C164C2465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F01ECD-47F6-44CD-B4AB-0FBD81524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10932A3-4E58-4C01-9A56-C81D17B10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85BB675-7BE0-4CA1-9AD5-ED4D025B2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F42C07-1CBF-40FB-9E81-0F5B3214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2ED55B-6CCB-4D83-829D-7A094A260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568EF48-1585-3DDE-10BF-98B0F2ED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s-ES">
                <a:ea typeface="+mj-lt"/>
                <a:cs typeface="+mj-lt"/>
              </a:rPr>
              <a:t>Mapa.html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19DD2BB0-D17E-5962-DA47-D8FC8C34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17" y="2304937"/>
            <a:ext cx="4389800" cy="3808151"/>
          </a:xfrm>
          <a:prstGeom prst="rect">
            <a:avLst/>
          </a:prstGeom>
        </p:spPr>
      </p:pic>
      <p:grpSp>
        <p:nvGrpSpPr>
          <p:cNvPr id="81" name="Bottom Right">
            <a:extLst>
              <a:ext uri="{FF2B5EF4-FFF2-40B4-BE49-F238E27FC236}">
                <a16:creationId xmlns:a16="http://schemas.microsoft.com/office/drawing/2014/main" id="{F8C79A14-3318-47D6-94E0-D72F5E6F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82" name="Freeform: Shape 25">
              <a:extLst>
                <a:ext uri="{FF2B5EF4-FFF2-40B4-BE49-F238E27FC236}">
                  <a16:creationId xmlns:a16="http://schemas.microsoft.com/office/drawing/2014/main" id="{6011FF69-E5EB-4D05-9167-FE7DA4CF1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7" name="Graphic 157">
              <a:extLst>
                <a:ext uri="{FF2B5EF4-FFF2-40B4-BE49-F238E27FC236}">
                  <a16:creationId xmlns:a16="http://schemas.microsoft.com/office/drawing/2014/main" id="{9905169A-D272-4155-9E47-57039608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116A2A-960D-43CF-8696-9D4FD7BD6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1F80BC2-A486-4B4F-917D-CE7920E066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98188E1-7424-46DB-AEAE-8392162B7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B6B101-6F39-41E0-99FA-32DDD9AFD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5DA8B34-60DC-484F-A43B-470626EB6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51478F3-89B4-4150-9B1C-EDC4B61E2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34">
                <a:extLst>
                  <a:ext uri="{FF2B5EF4-FFF2-40B4-BE49-F238E27FC236}">
                    <a16:creationId xmlns:a16="http://schemas.microsoft.com/office/drawing/2014/main" id="{DC5B79A9-93A6-4C42-87F3-DC4DBA152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B5EEC1-94B8-4DD2-B1B7-F7FF10989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B2F531-7DCF-74DF-6D01-F4010DED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2" y="2304938"/>
            <a:ext cx="4967269" cy="38081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800" b="1">
                <a:ea typeface="+mn-lt"/>
                <a:cs typeface="+mn-lt"/>
              </a:rPr>
              <a:t>Headers</a:t>
            </a:r>
          </a:p>
          <a:p>
            <a:r>
              <a:rPr lang="es-ES" sz="1800" b="1">
                <a:ea typeface="+mn-lt"/>
                <a:cs typeface="+mn-lt"/>
              </a:rPr>
              <a:t>Search Bar</a:t>
            </a:r>
          </a:p>
          <a:p>
            <a:r>
              <a:rPr lang="es-ES" sz="1800" b="1">
                <a:ea typeface="+mn-lt"/>
                <a:cs typeface="+mn-lt"/>
              </a:rPr>
              <a:t>Styles</a:t>
            </a:r>
          </a:p>
          <a:p>
            <a:endParaRPr lang="es-ES" sz="1800" b="1">
              <a:ea typeface="+mn-lt"/>
              <a:cs typeface="+mn-lt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5FFD12-0AEC-7CCD-58B2-94E3A5DE8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9840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0" name="Rectangle 109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10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34" name="Picture 10" descr="Data Science Lifecycle">
            <a:extLst>
              <a:ext uri="{FF2B5EF4-FFF2-40B4-BE49-F238E27FC236}">
                <a16:creationId xmlns:a16="http://schemas.microsoft.com/office/drawing/2014/main" id="{3831E1D4-44CE-7B31-E477-F2CA6ED5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1025" y="594517"/>
            <a:ext cx="5731190" cy="57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11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118" name="Freeform: Shape 111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9" name="Freeform: Shape 111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Freeform: Shape 112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4" name="Freeform: Shape 112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0D6388-780F-DC71-D29A-83465B58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94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0D9DDC1-6981-8190-6C2F-3F5E9875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7973"/>
            <a:ext cx="9988165" cy="1501639"/>
          </a:xfrm>
        </p:spPr>
        <p:txBody>
          <a:bodyPr anchor="b">
            <a:normAutofit/>
          </a:bodyPr>
          <a:lstStyle/>
          <a:p>
            <a:r>
              <a:rPr lang="es-ES"/>
              <a:t>OUR GOAL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03F5E8C-0004-C693-7B0C-0EA61FA62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5869600"/>
              </p:ext>
            </p:extLst>
          </p:nvPr>
        </p:nvGraphicFramePr>
        <p:xfrm>
          <a:off x="838200" y="1982167"/>
          <a:ext cx="10515600" cy="419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Marcador de número de diapositiva 39">
            <a:extLst>
              <a:ext uri="{FF2B5EF4-FFF2-40B4-BE49-F238E27FC236}">
                <a16:creationId xmlns:a16="http://schemas.microsoft.com/office/drawing/2014/main" id="{FB72FC69-7B6B-E54F-E1BB-8CF5407A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708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75C9-77A8-A2DF-5CF9-1FC92263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PREPROCESSING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286C4C-DB35-E9A1-2445-782920DC8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err="1">
                <a:cs typeface="Arial"/>
              </a:rPr>
              <a:t>Remove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columns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that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we</a:t>
            </a:r>
            <a:r>
              <a:rPr lang="es-ES">
                <a:cs typeface="Arial"/>
              </a:rPr>
              <a:t> do </a:t>
            </a:r>
            <a:r>
              <a:rPr lang="es-ES" err="1">
                <a:cs typeface="Arial"/>
              </a:rPr>
              <a:t>not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need</a:t>
            </a:r>
            <a:r>
              <a:rPr lang="es-ES">
                <a:cs typeface="Arial"/>
              </a:rPr>
              <a:t>.</a:t>
            </a:r>
          </a:p>
          <a:p>
            <a:r>
              <a:rPr lang="es-ES" err="1">
                <a:cs typeface="Arial"/>
              </a:rPr>
              <a:t>Useless</a:t>
            </a:r>
            <a:r>
              <a:rPr lang="es-ES">
                <a:cs typeface="Arial"/>
              </a:rPr>
              <a:t> </a:t>
            </a:r>
            <a:r>
              <a:rPr lang="es-ES" err="1">
                <a:cs typeface="Arial"/>
              </a:rPr>
              <a:t>ID's</a:t>
            </a:r>
            <a:r>
              <a:rPr lang="es-ES">
                <a:cs typeface="Arial"/>
              </a:rPr>
              <a:t>, </a:t>
            </a:r>
            <a:r>
              <a:rPr lang="es-ES" err="1">
                <a:cs typeface="Arial"/>
              </a:rPr>
              <a:t>descriptions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or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names</a:t>
            </a:r>
            <a:r>
              <a:rPr lang="es-ES">
                <a:cs typeface="Arial"/>
              </a:rPr>
              <a:t>(</a:t>
            </a:r>
            <a:r>
              <a:rPr lang="es-ES" err="1">
                <a:cs typeface="Arial"/>
              </a:rPr>
              <a:t>like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building</a:t>
            </a:r>
            <a:r>
              <a:rPr lang="es-ES">
                <a:cs typeface="Arial"/>
              </a:rPr>
              <a:t>).</a:t>
            </a:r>
          </a:p>
          <a:p>
            <a:r>
              <a:rPr lang="es-ES" err="1">
                <a:cs typeface="Arial"/>
              </a:rPr>
              <a:t>Transformations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to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number</a:t>
            </a:r>
            <a:r>
              <a:rPr lang="es-ES">
                <a:cs typeface="Arial"/>
              </a:rPr>
              <a:t>(postal </a:t>
            </a:r>
            <a:r>
              <a:rPr lang="es-ES" err="1">
                <a:cs typeface="Arial"/>
              </a:rPr>
              <a:t>code</a:t>
            </a:r>
            <a:r>
              <a:rPr lang="es-ES">
                <a:cs typeface="Arial"/>
              </a:rPr>
              <a:t>)</a:t>
            </a:r>
          </a:p>
          <a:p>
            <a:endParaRPr lang="es-ES">
              <a:cs typeface="Arial"/>
            </a:endParaRPr>
          </a:p>
          <a:p>
            <a:r>
              <a:rPr lang="es-ES" err="1">
                <a:cs typeface="Arial"/>
              </a:rPr>
              <a:t>Rename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some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attributes</a:t>
            </a:r>
            <a:r>
              <a:rPr lang="es-ES">
                <a:cs typeface="Arial"/>
              </a:rPr>
              <a:t> </a:t>
            </a:r>
            <a:r>
              <a:rPr lang="es-ES" err="1">
                <a:cs typeface="Arial"/>
              </a:rPr>
              <a:t>for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obtaining</a:t>
            </a:r>
            <a:r>
              <a:rPr lang="es-ES">
                <a:cs typeface="Arial"/>
              </a:rPr>
              <a:t> more intuitive </a:t>
            </a:r>
            <a:r>
              <a:rPr lang="es-ES" err="1">
                <a:cs typeface="Arial"/>
              </a:rPr>
              <a:t>names</a:t>
            </a:r>
            <a:r>
              <a:rPr lang="es-ES">
                <a:cs typeface="Arial"/>
              </a:rPr>
              <a:t>.</a:t>
            </a:r>
          </a:p>
          <a:p>
            <a:pPr marL="0" indent="0" algn="ctr">
              <a:buNone/>
            </a:pPr>
            <a:r>
              <a:rPr lang="es-ES">
                <a:ea typeface="+mn-lt"/>
                <a:cs typeface="+mn-lt"/>
                <a:sym typeface="Symbol" panose="05050102010706020507" pitchFamily="18" charset="2"/>
              </a:rPr>
              <a:t></a:t>
            </a:r>
            <a:r>
              <a:rPr lang="es-ES">
                <a:ea typeface="+mn-lt"/>
                <a:cs typeface="+mn-lt"/>
              </a:rPr>
              <a:t> </a:t>
            </a:r>
            <a:r>
              <a:rPr lang="es-ES" err="1">
                <a:ea typeface="+mn-lt"/>
                <a:cs typeface="+mn-lt"/>
              </a:rPr>
              <a:t>hora_ini_VS_es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to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horaApertura</a:t>
            </a:r>
            <a:r>
              <a:rPr lang="es-ES">
                <a:ea typeface="+mn-lt"/>
                <a:cs typeface="+mn-lt"/>
              </a:rPr>
              <a:t>.</a:t>
            </a:r>
          </a:p>
          <a:p>
            <a:pPr marL="0" indent="0" algn="ctr">
              <a:buNone/>
            </a:pPr>
            <a:endParaRPr lang="es-ES">
              <a:cs typeface="Arial"/>
            </a:endParaRPr>
          </a:p>
          <a:p>
            <a:pPr marL="0" indent="0" algn="ctr">
              <a:buNone/>
            </a:pPr>
            <a:endParaRPr lang="es-ES">
              <a:cs typeface="Arial"/>
            </a:endParaRPr>
          </a:p>
          <a:p>
            <a:pPr marL="0" indent="0" algn="ctr">
              <a:buNone/>
            </a:pPr>
            <a:endParaRPr lang="es-ES">
              <a:cs typeface="Arial"/>
            </a:endParaRPr>
          </a:p>
          <a:p>
            <a:pPr marL="0" indent="0">
              <a:buNone/>
            </a:pPr>
            <a:endParaRPr lang="es-ES">
              <a:cs typeface="Arial"/>
            </a:endParaRPr>
          </a:p>
          <a:p>
            <a:pPr marL="0" indent="0">
              <a:buNone/>
            </a:pPr>
            <a:endParaRPr lang="es-ES">
              <a:cs typeface="Arial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F589FA-1747-C340-9CA8-B508C71F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262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DB975C9-77A8-A2DF-5CF9-1FC92263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s-ES" sz="3400"/>
              <a:t>PREPROCESSING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286C4C-DB35-E9A1-2445-782920DC8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s-ES" sz="2400" err="1">
                <a:ea typeface="+mn-lt"/>
                <a:cs typeface="+mn-lt"/>
              </a:rPr>
              <a:t>Different</a:t>
            </a:r>
            <a:r>
              <a:rPr lang="es-ES" sz="2400">
                <a:ea typeface="+mn-lt"/>
                <a:cs typeface="+mn-lt"/>
              </a:rPr>
              <a:t> </a:t>
            </a:r>
            <a:r>
              <a:rPr lang="es-ES" sz="2400" err="1">
                <a:ea typeface="+mn-lt"/>
                <a:cs typeface="+mn-lt"/>
              </a:rPr>
              <a:t>text</a:t>
            </a:r>
            <a:r>
              <a:rPr lang="es-ES" sz="2400">
                <a:ea typeface="+mn-lt"/>
                <a:cs typeface="+mn-lt"/>
              </a:rPr>
              <a:t> </a:t>
            </a:r>
            <a:r>
              <a:rPr lang="es-ES" sz="2400" err="1">
                <a:ea typeface="+mn-lt"/>
                <a:cs typeface="+mn-lt"/>
              </a:rPr>
              <a:t>transformations</a:t>
            </a:r>
            <a:r>
              <a:rPr lang="es-ES" sz="2400">
                <a:ea typeface="+mn-lt"/>
                <a:cs typeface="+mn-lt"/>
              </a:rPr>
              <a:t> </a:t>
            </a:r>
            <a:r>
              <a:rPr lang="es-ES" sz="2400" err="1">
                <a:ea typeface="+mn-lt"/>
                <a:cs typeface="+mn-lt"/>
              </a:rPr>
              <a:t>for</a:t>
            </a:r>
            <a:r>
              <a:rPr lang="es-ES" sz="2400">
                <a:ea typeface="+mn-lt"/>
                <a:cs typeface="+mn-lt"/>
              </a:rPr>
              <a:t> </a:t>
            </a:r>
            <a:r>
              <a:rPr lang="es-ES" sz="2400" err="1">
                <a:ea typeface="+mn-lt"/>
                <a:cs typeface="+mn-lt"/>
              </a:rPr>
              <a:t>achieving</a:t>
            </a:r>
            <a:r>
              <a:rPr lang="es-ES" sz="2400">
                <a:ea typeface="+mn-lt"/>
                <a:cs typeface="+mn-lt"/>
              </a:rPr>
              <a:t> </a:t>
            </a:r>
            <a:r>
              <a:rPr lang="es-ES" sz="2400" err="1">
                <a:ea typeface="+mn-lt"/>
                <a:cs typeface="+mn-lt"/>
              </a:rPr>
              <a:t>consistency</a:t>
            </a:r>
            <a:r>
              <a:rPr lang="es-ES" sz="2400">
                <a:ea typeface="+mn-lt"/>
                <a:cs typeface="+mn-lt"/>
              </a:rPr>
              <a:t>. </a:t>
            </a:r>
            <a:r>
              <a:rPr lang="es-ES" sz="2400" err="1">
                <a:ea typeface="+mn-lt"/>
                <a:cs typeface="+mn-lt"/>
              </a:rPr>
              <a:t>Includes</a:t>
            </a:r>
            <a:r>
              <a:rPr lang="es-ES" sz="2400">
                <a:ea typeface="+mn-lt"/>
                <a:cs typeface="+mn-lt"/>
              </a:rPr>
              <a:t> </a:t>
            </a:r>
            <a:r>
              <a:rPr lang="es-ES" sz="2400" err="1">
                <a:ea typeface="+mn-lt"/>
                <a:cs typeface="+mn-lt"/>
              </a:rPr>
              <a:t>removing</a:t>
            </a:r>
            <a:r>
              <a:rPr lang="es-ES" sz="2400">
                <a:ea typeface="+mn-lt"/>
                <a:cs typeface="+mn-lt"/>
              </a:rPr>
              <a:t> extra </a:t>
            </a:r>
            <a:r>
              <a:rPr lang="es-ES" sz="2400" err="1">
                <a:ea typeface="+mn-lt"/>
                <a:cs typeface="+mn-lt"/>
              </a:rPr>
              <a:t>spaces</a:t>
            </a:r>
            <a:r>
              <a:rPr lang="es-ES" sz="2400">
                <a:ea typeface="+mn-lt"/>
                <a:cs typeface="+mn-lt"/>
              </a:rPr>
              <a:t>, </a:t>
            </a:r>
            <a:r>
              <a:rPr lang="es-ES" sz="2400" err="1">
                <a:ea typeface="+mn-lt"/>
                <a:cs typeface="+mn-lt"/>
              </a:rPr>
              <a:t>rearranging</a:t>
            </a:r>
            <a:r>
              <a:rPr lang="es-ES" sz="2400">
                <a:ea typeface="+mn-lt"/>
                <a:cs typeface="+mn-lt"/>
              </a:rPr>
              <a:t> </a:t>
            </a:r>
            <a:r>
              <a:rPr lang="es-ES" sz="2400" err="1">
                <a:ea typeface="+mn-lt"/>
                <a:cs typeface="+mn-lt"/>
              </a:rPr>
              <a:t>words</a:t>
            </a:r>
            <a:r>
              <a:rPr lang="es-ES" sz="2400">
                <a:ea typeface="+mn-lt"/>
                <a:cs typeface="+mn-lt"/>
              </a:rPr>
              <a:t>, </a:t>
            </a:r>
            <a:r>
              <a:rPr lang="es-ES" sz="2400" err="1">
                <a:ea typeface="+mn-lt"/>
                <a:cs typeface="+mn-lt"/>
              </a:rPr>
              <a:t>or</a:t>
            </a:r>
            <a:r>
              <a:rPr lang="es-ES" sz="2400">
                <a:ea typeface="+mn-lt"/>
                <a:cs typeface="+mn-lt"/>
              </a:rPr>
              <a:t> </a:t>
            </a:r>
            <a:r>
              <a:rPr lang="es-ES" sz="2400" err="1">
                <a:ea typeface="+mn-lt"/>
                <a:cs typeface="+mn-lt"/>
              </a:rPr>
              <a:t>eliminating</a:t>
            </a:r>
            <a:r>
              <a:rPr lang="es-ES" sz="2400">
                <a:ea typeface="+mn-lt"/>
                <a:cs typeface="+mn-lt"/>
              </a:rPr>
              <a:t> </a:t>
            </a:r>
            <a:r>
              <a:rPr lang="es-ES" sz="2400" err="1">
                <a:ea typeface="+mn-lt"/>
                <a:cs typeface="+mn-lt"/>
              </a:rPr>
              <a:t>accents</a:t>
            </a:r>
            <a:r>
              <a:rPr lang="es-ES" sz="2400">
                <a:ea typeface="+mn-lt"/>
                <a:cs typeface="+mn-lt"/>
              </a:rPr>
              <a:t>.</a:t>
            </a:r>
            <a:endParaRPr lang="es-ES" sz="2400">
              <a:cs typeface="Arial"/>
            </a:endParaRPr>
          </a:p>
          <a:p>
            <a:pPr>
              <a:buNone/>
            </a:pPr>
            <a:endParaRPr lang="es-ES" sz="2400">
              <a:cs typeface="Arial"/>
            </a:endParaRPr>
          </a:p>
          <a:p>
            <a:pPr>
              <a:buNone/>
            </a:pPr>
            <a:r>
              <a:rPr lang="es-ES" sz="1800">
                <a:ea typeface="+mn-lt"/>
                <a:cs typeface="+mn-lt"/>
              </a:rPr>
              <a:t>        </a:t>
            </a:r>
            <a:endParaRPr lang="es-ES" sz="1800">
              <a:latin typeface="Consolas"/>
              <a:cs typeface="Arial"/>
            </a:endParaRPr>
          </a:p>
          <a:p>
            <a:pPr marL="0" indent="0">
              <a:buNone/>
            </a:pPr>
            <a:r>
              <a:rPr lang="es-ES" sz="1800">
                <a:ea typeface="+mn-lt"/>
                <a:cs typeface="+mn-lt"/>
              </a:rPr>
              <a:t>      </a:t>
            </a:r>
            <a:endParaRPr lang="es-ES" sz="1800">
              <a:cs typeface="Arial"/>
            </a:endParaRPr>
          </a:p>
          <a:p>
            <a:endParaRPr lang="es-ES" sz="1800">
              <a:cs typeface="Arial"/>
            </a:endParaRPr>
          </a:p>
          <a:p>
            <a:pPr marL="0" indent="0">
              <a:buNone/>
            </a:pPr>
            <a:endParaRPr lang="es-ES" sz="1800">
              <a:cs typeface="Arial"/>
            </a:endParaRPr>
          </a:p>
          <a:p>
            <a:pPr marL="0" indent="0">
              <a:buNone/>
            </a:pPr>
            <a:endParaRPr lang="es-ES" sz="1800">
              <a:cs typeface="Arial"/>
            </a:endParaRPr>
          </a:p>
          <a:p>
            <a:pPr marL="0" indent="0">
              <a:buNone/>
            </a:pPr>
            <a:endParaRPr lang="es-ES" sz="1800">
              <a:cs typeface="Arial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27B36931-3018-62D0-071A-06ADE78F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03" y="1671003"/>
            <a:ext cx="6387190" cy="351074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BE0AB3-1331-560B-FA6D-B96078C1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381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3695D01-10EB-DE38-B23F-B0B48030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s-ES"/>
              <a:t>RECONCILIATION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23384E1-A802-F8E9-46CB-FF82292D1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872434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4" name="Marcador de número de diapositiva 63">
            <a:extLst>
              <a:ext uri="{FF2B5EF4-FFF2-40B4-BE49-F238E27FC236}">
                <a16:creationId xmlns:a16="http://schemas.microsoft.com/office/drawing/2014/main" id="{6EBDF2FF-9CFD-C74B-1E50-C829FAA2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631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C1EE9-40AD-7A9F-F062-8D54534E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CREATING </a:t>
            </a:r>
            <a:r>
              <a:rPr lang="es-ES" err="1"/>
              <a:t>URL's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4F6079-A39B-4D0D-AB40-958E968F9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4000">
                <a:cs typeface="Arial"/>
              </a:rPr>
              <a:t>/ </a:t>
            </a:r>
            <a:r>
              <a:rPr lang="es-ES">
                <a:cs typeface="Arial"/>
              </a:rPr>
              <a:t>: </a:t>
            </a:r>
            <a:r>
              <a:rPr lang="es-ES">
                <a:ea typeface="+mn-lt"/>
                <a:cs typeface="+mn-lt"/>
              </a:rPr>
              <a:t>Access </a:t>
            </a:r>
            <a:r>
              <a:rPr lang="es-ES" err="1">
                <a:ea typeface="+mn-lt"/>
                <a:cs typeface="+mn-lt"/>
              </a:rPr>
              <a:t>resources</a:t>
            </a:r>
            <a:r>
              <a:rPr lang="es-ES">
                <a:ea typeface="+mn-lt"/>
                <a:cs typeface="+mn-lt"/>
              </a:rPr>
              <a:t> </a:t>
            </a:r>
            <a:r>
              <a:rPr lang="es-ES">
                <a:ea typeface="+mn-lt"/>
                <a:cs typeface="+mn-lt"/>
                <a:hlinkClick r:id="rId2"/>
              </a:rPr>
              <a:t>http://madridalfresco.es/lcc/resource/</a:t>
            </a:r>
            <a:r>
              <a:rPr lang="es-ES">
                <a:ea typeface="+mn-lt"/>
                <a:cs typeface="+mn-lt"/>
              </a:rPr>
              <a:t> </a:t>
            </a:r>
            <a:endParaRPr lang="es-ES">
              <a:cs typeface="Arial"/>
            </a:endParaRPr>
          </a:p>
          <a:p>
            <a:pPr marL="0" indent="0">
              <a:buNone/>
            </a:pPr>
            <a:endParaRPr lang="es-ES">
              <a:cs typeface="Arial"/>
            </a:endParaRPr>
          </a:p>
          <a:p>
            <a:r>
              <a:rPr lang="es-ES" sz="3600">
                <a:cs typeface="Arial"/>
              </a:rPr>
              <a:t>#</a:t>
            </a:r>
            <a:r>
              <a:rPr lang="es-ES">
                <a:cs typeface="Arial"/>
              </a:rPr>
              <a:t>: </a:t>
            </a:r>
            <a:r>
              <a:rPr lang="es-ES">
                <a:ea typeface="+mn-lt"/>
                <a:cs typeface="+mn-lt"/>
              </a:rPr>
              <a:t>Access </a:t>
            </a:r>
            <a:r>
              <a:rPr lang="es-ES" err="1">
                <a:ea typeface="+mn-lt"/>
                <a:cs typeface="+mn-lt"/>
              </a:rPr>
              <a:t>all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the</a:t>
            </a:r>
            <a:r>
              <a:rPr lang="es-ES">
                <a:ea typeface="+mn-lt"/>
                <a:cs typeface="+mn-lt"/>
              </a:rPr>
              <a:t> data  </a:t>
            </a:r>
            <a:r>
              <a:rPr lang="es-ES">
                <a:ea typeface="+mn-lt"/>
                <a:cs typeface="+mn-lt"/>
                <a:hlinkClick r:id="rId3"/>
              </a:rPr>
              <a:t>http://madridalfresco.es/lcc/ontology/locales</a:t>
            </a:r>
            <a:r>
              <a:rPr lang="es-ES">
                <a:ea typeface="+mn-lt"/>
                <a:cs typeface="+mn-lt"/>
              </a:rPr>
              <a:t>#rotulo </a:t>
            </a:r>
            <a:endParaRPr lang="es-ES">
              <a:cs typeface="Arial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81816C-DA4F-0CAE-9B39-95417CF1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865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C6D0709-AD8B-D9B3-B5C5-91B9D939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14" y="-7699"/>
            <a:ext cx="5605358" cy="1205064"/>
          </a:xfrm>
        </p:spPr>
        <p:txBody>
          <a:bodyPr>
            <a:normAutofit/>
          </a:bodyPr>
          <a:lstStyle/>
          <a:p>
            <a:r>
              <a:rPr lang="en-US"/>
              <a:t>RDF Definition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77023F-ED5C-49DD-FFA3-2D6065B93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61" y="1010839"/>
            <a:ext cx="5489298" cy="92768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/>
              <a:t>Ontology : using "https://chowlk.linkeddata.es/" drawio.xml → </a:t>
            </a:r>
            <a:r>
              <a:rPr lang="en-US" sz="1800" err="1"/>
              <a:t>ontology.ttl</a:t>
            </a:r>
            <a:endParaRPr lang="en-US" sz="1800"/>
          </a:p>
        </p:txBody>
      </p:sp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9F076D65-A216-9FDB-0989-0F35DFC79FE6}"/>
              </a:ext>
            </a:extLst>
          </p:cNvPr>
          <p:cNvSpPr txBox="1"/>
          <p:nvPr/>
        </p:nvSpPr>
        <p:spPr>
          <a:xfrm>
            <a:off x="6913330" y="459304"/>
            <a:ext cx="5075450" cy="5940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b="1">
                <a:solidFill>
                  <a:srgbClr val="D4D4D4"/>
                </a:solidFill>
                <a:latin typeface="Cascadia Code" panose="020B0609020000020004" pitchFamily="49" charset="0"/>
              </a:rPr>
              <a:t>@prefix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</a:t>
            </a:r>
            <a:r>
              <a:rPr lang="en-US" sz="1000" b="1">
                <a:solidFill>
                  <a:srgbClr val="569CD6"/>
                </a:solidFill>
                <a:latin typeface="Cascadia Code" panose="020B0609020000020004" pitchFamily="49" charset="0"/>
              </a:rPr>
              <a:t>: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4EC9B0"/>
                </a:solidFill>
                <a:latin typeface="Cascadia Code" panose="020B0609020000020004" pitchFamily="49" charset="0"/>
              </a:rPr>
              <a:t>&lt;http://madridalfresco.es/lcc/ontology/locales#&gt;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.</a:t>
            </a:r>
          </a:p>
          <a:p>
            <a:r>
              <a:rPr lang="en-US" sz="1000" b="1">
                <a:solidFill>
                  <a:srgbClr val="D4D4D4"/>
                </a:solidFill>
                <a:latin typeface="Cascadia Code" panose="020B0609020000020004" pitchFamily="49" charset="0"/>
              </a:rPr>
              <a:t>@prefix </a:t>
            </a:r>
            <a:r>
              <a:rPr lang="en-US" sz="1000" b="1">
                <a:solidFill>
                  <a:srgbClr val="569CD6"/>
                </a:solidFill>
                <a:latin typeface="Cascadia Code" panose="020B0609020000020004" pitchFamily="49" charset="0"/>
              </a:rPr>
              <a:t>dc: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4EC9B0"/>
                </a:solidFill>
                <a:latin typeface="Cascadia Code" panose="020B0609020000020004" pitchFamily="49" charset="0"/>
              </a:rPr>
              <a:t>&lt;http://purl.org/dc/elements/1.1/&gt;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.</a:t>
            </a:r>
          </a:p>
          <a:p>
            <a:r>
              <a:rPr lang="en-US" sz="1000" b="1">
                <a:solidFill>
                  <a:srgbClr val="D4D4D4"/>
                </a:solidFill>
                <a:latin typeface="Cascadia Code" panose="020B0609020000020004" pitchFamily="49" charset="0"/>
              </a:rPr>
              <a:t>@prefix </a:t>
            </a:r>
            <a:r>
              <a:rPr lang="en-US" sz="1000" b="1">
                <a:solidFill>
                  <a:srgbClr val="569CD6"/>
                </a:solidFill>
                <a:latin typeface="Cascadia Code" panose="020B0609020000020004" pitchFamily="49" charset="0"/>
              </a:rPr>
              <a:t>owl: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4EC9B0"/>
                </a:solidFill>
                <a:latin typeface="Cascadia Code" panose="020B0609020000020004" pitchFamily="49" charset="0"/>
              </a:rPr>
              <a:t>&lt;http://www.w3.org/2002/07/owl#&gt;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.</a:t>
            </a:r>
          </a:p>
          <a:p>
            <a:r>
              <a:rPr lang="en-US" sz="1000" b="1">
                <a:solidFill>
                  <a:srgbClr val="D4D4D4"/>
                </a:solidFill>
                <a:latin typeface="Cascadia Code" panose="020B0609020000020004" pitchFamily="49" charset="0"/>
              </a:rPr>
              <a:t>@prefix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</a:t>
            </a:r>
            <a:r>
              <a:rPr lang="en-US" sz="1000" b="1">
                <a:solidFill>
                  <a:srgbClr val="569CD6"/>
                </a:solidFill>
                <a:latin typeface="Cascadia Code" panose="020B0609020000020004" pitchFamily="49" charset="0"/>
              </a:rPr>
              <a:t>: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4EC9B0"/>
                </a:solidFill>
                <a:latin typeface="Cascadia Code" panose="020B0609020000020004" pitchFamily="49" charset="0"/>
              </a:rPr>
              <a:t>&lt;http://www.w3.org/2000/01/rdf-schema#&gt;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.</a:t>
            </a:r>
          </a:p>
          <a:p>
            <a:r>
              <a:rPr lang="en-US" sz="1000" b="1">
                <a:solidFill>
                  <a:srgbClr val="D4D4D4"/>
                </a:solidFill>
                <a:latin typeface="Cascadia Code" panose="020B0609020000020004" pitchFamily="49" charset="0"/>
              </a:rPr>
              <a:t>@prefix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xsd</a:t>
            </a:r>
            <a:r>
              <a:rPr lang="en-US" sz="1000" b="1">
                <a:solidFill>
                  <a:srgbClr val="569CD6"/>
                </a:solidFill>
                <a:latin typeface="Cascadia Code" panose="020B0609020000020004" pitchFamily="49" charset="0"/>
              </a:rPr>
              <a:t>: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4EC9B0"/>
                </a:solidFill>
                <a:latin typeface="Cascadia Code" panose="020B0609020000020004" pitchFamily="49" charset="0"/>
              </a:rPr>
              <a:t>&lt;http://www.w3.org/2001/XMLSchema#&gt;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.</a:t>
            </a:r>
          </a:p>
          <a:p>
            <a:b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</a:b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</a:t>
            </a:r>
            <a:r>
              <a:rPr lang="en-US" sz="1000" b="1">
                <a:solidFill>
                  <a:srgbClr val="569CD6"/>
                </a:solidFill>
                <a:latin typeface="Cascadia Code" panose="020B0609020000020004" pitchFamily="49" charset="0"/>
              </a:rPr>
              <a:t>: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586C0"/>
                </a:solidFill>
                <a:latin typeface="Cascadia Code" panose="020B0609020000020004" pitchFamily="49" charset="0"/>
              </a:rPr>
              <a:t>a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owl: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Ontology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dc: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creator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"Group02"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dc: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description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"Ontology code created by </a:t>
            </a:r>
            <a:r>
              <a:rPr lang="en-US" sz="1000" b="1" err="1">
                <a:solidFill>
                  <a:srgbClr val="CE9178"/>
                </a:solidFill>
                <a:latin typeface="Cascadia Code" panose="020B0609020000020004" pitchFamily="49" charset="0"/>
              </a:rPr>
              <a:t>Chowlk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dc: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title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"HandsOn2"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owl: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versionInfo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"0.0.1"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.</a:t>
            </a:r>
          </a:p>
          <a:p>
            <a:b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</a:b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barrio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586C0"/>
                </a:solidFill>
                <a:latin typeface="Cascadia Code" panose="020B0609020000020004" pitchFamily="49" charset="0"/>
              </a:rPr>
              <a:t>a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owl: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DatatypeProperty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label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"barrio"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domain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Distrito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range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xsd: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string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.</a:t>
            </a:r>
          </a:p>
          <a:p>
            <a:b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</a:b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horaApertura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586C0"/>
                </a:solidFill>
                <a:latin typeface="Cascadia Code" panose="020B0609020000020004" pitchFamily="49" charset="0"/>
              </a:rPr>
              <a:t>a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owl: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DatatypeProperty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label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"hora </a:t>
            </a:r>
            <a:r>
              <a:rPr lang="en-US" sz="1000" b="1" err="1">
                <a:solidFill>
                  <a:srgbClr val="CE9178"/>
                </a:solidFill>
                <a:latin typeface="Cascadia Code" panose="020B0609020000020004" pitchFamily="49" charset="0"/>
              </a:rPr>
              <a:t>apertura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domain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Local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range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xsd: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time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.</a:t>
            </a:r>
          </a:p>
          <a:p>
            <a:b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</a:b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horaCierre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586C0"/>
                </a:solidFill>
                <a:latin typeface="Cascadia Code" panose="020B0609020000020004" pitchFamily="49" charset="0"/>
              </a:rPr>
              <a:t>a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owl: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DatatypeProperty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label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"hora </a:t>
            </a:r>
            <a:r>
              <a:rPr lang="en-US" sz="1000" b="1" err="1">
                <a:solidFill>
                  <a:srgbClr val="CE9178"/>
                </a:solidFill>
                <a:latin typeface="Cascadia Code" panose="020B0609020000020004" pitchFamily="49" charset="0"/>
              </a:rPr>
              <a:t>cierre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domain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Local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range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xsd: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time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.</a:t>
            </a:r>
          </a:p>
          <a:p>
            <a:b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</a:b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mesas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586C0"/>
                </a:solidFill>
                <a:latin typeface="Cascadia Code" panose="020B0609020000020004" pitchFamily="49" charset="0"/>
              </a:rPr>
              <a:t>a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owl: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DatatypeProperty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label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"mesas"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domain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Terraza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range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xsd: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integer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.</a:t>
            </a:r>
          </a:p>
          <a:p>
            <a:b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</a:b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perteneceADistrito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586C0"/>
                </a:solidFill>
                <a:latin typeface="Cascadia Code" panose="020B0609020000020004" pitchFamily="49" charset="0"/>
              </a:rPr>
              <a:t>a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owl: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ObjectProperty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label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</a:t>
            </a:r>
            <a:r>
              <a:rPr lang="en-US" sz="1000" b="1" err="1">
                <a:solidFill>
                  <a:srgbClr val="CE9178"/>
                </a:solidFill>
                <a:latin typeface="Cascadia Code" panose="020B0609020000020004" pitchFamily="49" charset="0"/>
              </a:rPr>
              <a:t>pertenece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 a </a:t>
            </a:r>
            <a:r>
              <a:rPr lang="en-US" sz="1000" b="1" err="1">
                <a:solidFill>
                  <a:srgbClr val="CE9178"/>
                </a:solidFill>
                <a:latin typeface="Cascadia Code" panose="020B0609020000020004" pitchFamily="49" charset="0"/>
              </a:rPr>
              <a:t>distrito</a:t>
            </a:r>
            <a:r>
              <a:rPr lang="en-US" sz="1000" b="1">
                <a:solidFill>
                  <a:srgbClr val="CE9178"/>
                </a:solidFill>
                <a:latin typeface="Cascadia Code" panose="020B0609020000020004" pitchFamily="49" charset="0"/>
              </a:rPr>
              <a:t>"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domain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Local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;</a:t>
            </a:r>
          </a:p>
          <a:p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   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rdfs: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range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en-US" sz="1000" b="1" err="1">
                <a:solidFill>
                  <a:srgbClr val="569CD6"/>
                </a:solidFill>
                <a:latin typeface="Cascadia Code" panose="020B0609020000020004" pitchFamily="49" charset="0"/>
              </a:rPr>
              <a:t>clase:</a:t>
            </a:r>
            <a:r>
              <a:rPr lang="en-US" sz="1000" b="1" err="1">
                <a:solidFill>
                  <a:srgbClr val="9CDCFE"/>
                </a:solidFill>
                <a:latin typeface="Cascadia Code" panose="020B0609020000020004" pitchFamily="49" charset="0"/>
              </a:rPr>
              <a:t>Distrito</a:t>
            </a: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 .</a:t>
            </a:r>
          </a:p>
          <a:p>
            <a:b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</a:br>
            <a:r>
              <a:rPr lang="en-US" sz="1000" b="1">
                <a:solidFill>
                  <a:srgbClr val="CCCCCC"/>
                </a:solidFill>
                <a:latin typeface="Cascadia Code" panose="020B0609020000020004" pitchFamily="49" charset="0"/>
              </a:rPr>
              <a:t>...MORE PROPERTIES</a:t>
            </a:r>
            <a:endParaRPr lang="en-US" b="0">
              <a:solidFill>
                <a:srgbClr val="CCCC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5E520C-86D7-65A4-0FB2-FA7741C99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3995" b="-42431"/>
          <a:stretch/>
        </p:blipFill>
        <p:spPr>
          <a:xfrm>
            <a:off x="3922464" y="2840031"/>
            <a:ext cx="2787390" cy="22192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3A525D4-3235-B032-5744-EC71457A3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0" b="139"/>
          <a:stretch/>
        </p:blipFill>
        <p:spPr>
          <a:xfrm>
            <a:off x="213225" y="1682039"/>
            <a:ext cx="3505763" cy="480739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784625-8BF7-BE71-7882-172DC1F3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99E93DD-9B00-9ACD-7F79-5BFEB43B82A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718988" y="3949665"/>
            <a:ext cx="203476" cy="136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5E61E78-4BF1-E7B5-72C7-997078E8BA81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6709854" y="3429348"/>
            <a:ext cx="203476" cy="520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30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C6D0709-AD8B-D9B3-B5C5-91B9D939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06" y="143506"/>
            <a:ext cx="4258194" cy="930370"/>
          </a:xfrm>
        </p:spPr>
        <p:txBody>
          <a:bodyPr>
            <a:normAutofit/>
          </a:bodyPr>
          <a:lstStyle/>
          <a:p>
            <a:r>
              <a:rPr lang="en-US"/>
              <a:t>RDF Definition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77023F-ED5C-49DD-FFA3-2D6065B93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16" y="1073907"/>
            <a:ext cx="4258194" cy="43663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/>
              <a:t>Ontology : Resources example.</a:t>
            </a:r>
          </a:p>
        </p:txBody>
      </p:sp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1C145BAF-1415-9B9E-560A-9BACC5043828}"/>
              </a:ext>
            </a:extLst>
          </p:cNvPr>
          <p:cNvSpPr txBox="1"/>
          <p:nvPr/>
        </p:nvSpPr>
        <p:spPr>
          <a:xfrm>
            <a:off x="5603268" y="283086"/>
            <a:ext cx="6369440" cy="6070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clase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&lt;http://madridalfresco.es/lcc/ontology/locales#&gt;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rec: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&lt;http://madridalfresco.es/lcc/resources/&gt;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rdf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&lt;http://www.w3.org/1999/02/22-rdf-syntax-ns#&gt;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dc: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&lt;http://purl.org/dc/elements/1.1/&gt;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owl: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&lt;http://www.w3.org/2002/07/owl#&gt;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rdfs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&lt;http://www.w3.org/2000/01/rdf-schema#&gt;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@prefix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xsd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b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en-US" sz="105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 Instance </a:t>
            </a:r>
            <a:r>
              <a:rPr lang="en-US" sz="1050" b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Terraza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en-US" sz="1050" b="0" err="1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rec:Terraza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/A7.2_S10_M5_I7&gt;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rdf: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type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owl: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Terraza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numeroMesasAutorizadas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"5"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&lt;http://www.w3.org/2001/XMLSchema#integer&gt;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numeroSillasAutorizadas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"10"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&lt;http://www.w3.org/2001/XMLSchema#integer&gt;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superficie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"7.2"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&lt;http://www.w3.org/2001/XMLSchema#float&gt;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perteneceALocal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en-US" sz="1050" b="0" err="1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rec:Local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/SR-X448901Y-4474755&gt;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b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en-US" sz="105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 Instance Local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en-US" sz="1050" b="0" err="1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rec:Local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/S_X448901Y_4474755&gt;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rdf: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type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owl: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Local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rotulo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"SR"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tieneTerraza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"7"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&lt;http://www.w3.org/2001/XMLSchema#integer&gt;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coordenadaX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"448900,55"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&lt;http://www.w3.org/2001/XMLSchema#float&gt;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coordenadaY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"4474755,41"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&lt;http://www.w3.org/2001/XMLSchema#float&gt;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horaApertura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"10:00:00"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&lt;http://www.w3.org/2001/XMLSchema#time&gt;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horaCierre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"00:00:00"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&lt;http://www.w3.org/2001/XMLSchema#time&gt;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situacion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"Abierto"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perteneceADistrito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en-US" sz="1050" b="0" err="1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rec:Distrito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/SBC&gt;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  <a:p>
            <a:b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en-US" sz="105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 Instance Distrito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en-US" sz="1050" b="0" err="1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rec:Distrito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/SBC&gt;</a:t>
            </a:r>
            <a:endParaRPr lang="en-US" sz="105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rdf: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type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owl: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Distrito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nombreDistrito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"SAN BLAS-CANILLEJAS 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barrio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"ORCASITAS"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tipoVia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"PLAZA"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nombreCalle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"MIL DELEGADOS"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portal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"177"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&lt;http://www.w3.org/2001/XMLSchema#integer&gt;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;</a:t>
            </a:r>
          </a:p>
          <a:p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050" b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en-US" sz="1050" b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codPostal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5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"28022"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^^</a:t>
            </a:r>
            <a:r>
              <a:rPr lang="en-US" sz="1050" b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&lt;http://www.w3.org/2001/XMLSchema#integer&gt;</a:t>
            </a:r>
            <a:r>
              <a:rPr lang="en-US" sz="105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A54C26-FB30-5C75-EDA9-45A43F660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0" b="139"/>
          <a:stretch/>
        </p:blipFill>
        <p:spPr>
          <a:xfrm>
            <a:off x="964133" y="1556653"/>
            <a:ext cx="3448716" cy="472916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F8D6E9-A087-1DFE-E33B-2FBE9896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8340865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0</TotalTime>
  <Words>3738</Words>
  <Application>Microsoft Office PowerPoint</Application>
  <PresentationFormat>Panorámica</PresentationFormat>
  <Paragraphs>321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ADLaM Display</vt:lpstr>
      <vt:lpstr>Arial</vt:lpstr>
      <vt:lpstr>Avenir Next LT Pro</vt:lpstr>
      <vt:lpstr>AvenirNext LT Pro Medium</vt:lpstr>
      <vt:lpstr>Calibri</vt:lpstr>
      <vt:lpstr>Cascadia Code</vt:lpstr>
      <vt:lpstr>Consolas</vt:lpstr>
      <vt:lpstr>Sagona Book</vt:lpstr>
      <vt:lpstr>ExploreVTI</vt:lpstr>
      <vt:lpstr>API and RDF:  - Definition  - Creation</vt:lpstr>
      <vt:lpstr>Presentación de PowerPoint</vt:lpstr>
      <vt:lpstr>OUR GOAL</vt:lpstr>
      <vt:lpstr>PREPROCESSING</vt:lpstr>
      <vt:lpstr>PREPROCESSING</vt:lpstr>
      <vt:lpstr>RECONCILIATION</vt:lpstr>
      <vt:lpstr>CREATING URL's</vt:lpstr>
      <vt:lpstr>RDF Definition</vt:lpstr>
      <vt:lpstr>RDF Definition</vt:lpstr>
      <vt:lpstr>RDF Generation</vt:lpstr>
      <vt:lpstr>RDF Generation</vt:lpstr>
      <vt:lpstr>RDF Generation</vt:lpstr>
      <vt:lpstr>RDF Validation</vt:lpstr>
      <vt:lpstr>Back-End</vt:lpstr>
      <vt:lpstr>Presentación de PowerPoint</vt:lpstr>
      <vt:lpstr>Back-End</vt:lpstr>
      <vt:lpstr>Front-End</vt:lpstr>
      <vt:lpstr>MapaScript.js</vt:lpstr>
      <vt:lpstr>Mapa.html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and RDF:  - Definition  - Creation</dc:title>
  <dc:creator>ALBERTO GONZALEZ RUIZ</dc:creator>
  <cp:lastModifiedBy>ALBERTO GONZALEZ RUIZ</cp:lastModifiedBy>
  <cp:revision>1</cp:revision>
  <dcterms:created xsi:type="dcterms:W3CDTF">2023-11-02T17:35:35Z</dcterms:created>
  <dcterms:modified xsi:type="dcterms:W3CDTF">2023-11-16T17:20:58Z</dcterms:modified>
</cp:coreProperties>
</file>